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6"/>
  </p:notesMasterIdLst>
  <p:handoutMasterIdLst>
    <p:handoutMasterId r:id="rId7"/>
  </p:handoutMasterIdLst>
  <p:sldIdLst>
    <p:sldId id="278" r:id="rId2"/>
    <p:sldId id="285" r:id="rId3"/>
    <p:sldId id="280" r:id="rId4"/>
    <p:sldId id="293" r:id="rId5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114" d="100"/>
          <a:sy n="114" d="100"/>
        </p:scale>
        <p:origin x="414" y="10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7" d="100"/>
          <a:sy n="37" d="100"/>
        </p:scale>
        <p:origin x="33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B43649-8DAC-8EAD-79EC-38164EB67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1CFC8B-2C22-8A28-E4E1-F22ACDA82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AA0D6-3DB1-4639-9734-75B3ACB9066C}" type="datetime1">
              <a:rPr lang="ru-RU" smtClean="0"/>
              <a:t>12.10.2023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18F33F-13D6-8A60-FC43-3046C7D98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9DD896-3611-B4B0-6FF6-781A1A0AC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9F09-2159-4EEA-B66C-DBCA6AE92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53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31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0263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462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85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rtlCol="0" anchor="t">
            <a:noAutofit/>
          </a:bodyPr>
          <a:lstStyle>
            <a:lvl1pPr algn="ctr"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7" name="Текст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8" name="Рисунок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Текст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8" name="Текст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7" name="Рисунок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Текст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26" name="Полилиния: Форма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lnSpc>
                <a:spcPct val="100000"/>
              </a:lnSpc>
              <a:defRPr lang="ru-RU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0" name="Изображение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6" name="Текст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7" name="Текст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8" name="Текст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9" name="Текст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0" name="Текст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1" name="Изображение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Изображение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5" name="Изображение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Изображение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Изображение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 b="1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 rtlCol="0">
            <a:noAutofit/>
          </a:bodyPr>
          <a:lstStyle>
            <a:lvl1pPr marL="0" indent="0">
              <a:buNone/>
              <a:defRPr lang="ru-RU" sz="1500"/>
            </a:lvl1pPr>
            <a:lvl2pPr>
              <a:defRPr lang="ru-RU" sz="1500"/>
            </a:lvl2pPr>
            <a:lvl3pPr>
              <a:defRPr lang="ru-RU" sz="1500"/>
            </a:lvl3pPr>
            <a:lvl4pPr>
              <a:defRPr lang="ru-RU" sz="1500"/>
            </a:lvl4pPr>
            <a:lvl5pPr>
              <a:defRPr lang="ru-RU" sz="15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rtlCol="0" anchor="ctr">
            <a:noAutofit/>
          </a:bodyPr>
          <a:lstStyle>
            <a:lvl1pPr algn="l"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 rtlCol="0">
            <a:no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" name="Изображение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7" name="Изображение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8" name="Заголовок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Объект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 rtlCol="0">
            <a:noAutofit/>
          </a:bodyPr>
          <a:lstStyle>
            <a:lvl1pPr marL="0" indent="0">
              <a:buNone/>
              <a:defRPr lang="ru-RU" sz="1500"/>
            </a:lvl1pPr>
            <a:lvl2pPr>
              <a:defRPr lang="ru-RU" sz="1500"/>
            </a:lvl2pPr>
            <a:lvl3pPr>
              <a:defRPr lang="ru-RU" sz="1500"/>
            </a:lvl3pPr>
            <a:lvl4pPr>
              <a:defRPr lang="ru-RU" sz="1500"/>
            </a:lvl4pPr>
            <a:lvl5pPr>
              <a:defRPr lang="ru-RU" sz="15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олилиния: Фигура 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Полилиния: Фигура 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олилиния: Фигура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Полилиния: Фигура 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Полилиния: Фигура 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 rtlCol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2400">
                <a:solidFill>
                  <a:schemeClr val="accent6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ru-RU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32" name="Изображение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0" name="Рисунок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1" name="Рисунок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2" name="Рисунок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1" name="Текст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3" name="Текст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2203704"/>
            <a:ext cx="5385816" cy="12252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Проектная </a:t>
            </a:r>
            <a:br>
              <a:rPr lang="ru-RU" sz="4000" dirty="0"/>
            </a:br>
            <a:r>
              <a:rPr lang="ru-RU" sz="4000" dirty="0"/>
              <a:t>деятельность</a:t>
            </a:r>
            <a:br>
              <a:rPr lang="ru-RU" sz="4000" dirty="0"/>
            </a:br>
            <a:br>
              <a:rPr lang="ru-RU" sz="4000" dirty="0"/>
            </a:br>
            <a:br>
              <a:rPr lang="ru-RU" sz="4000" dirty="0"/>
            </a:b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ЗНАКОМСТВО С КОМАНДОЙ</a:t>
            </a:r>
          </a:p>
        </p:txBody>
      </p:sp>
      <p:sp>
        <p:nvSpPr>
          <p:cNvPr id="74" name="Номер слайда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2</a:t>
            </a:fld>
            <a:endParaRPr lang="ru-RU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00334" y="4996565"/>
            <a:ext cx="2598737" cy="140423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600" dirty="0"/>
              <a:t>Артём ким</a:t>
            </a:r>
          </a:p>
          <a:p>
            <a:pPr rtl="0"/>
            <a:r>
              <a:rPr lang="ru-RU" sz="1600" dirty="0"/>
              <a:t>ПМИ-1.6</a:t>
            </a:r>
          </a:p>
          <a:p>
            <a:pPr rtl="0"/>
            <a:r>
              <a:rPr lang="ru-RU" sz="1100" dirty="0"/>
              <a:t>Написание кода</a:t>
            </a:r>
          </a:p>
          <a:p>
            <a:pPr rtl="0"/>
            <a:r>
              <a:rPr lang="ru-RU" sz="1100" dirty="0"/>
              <a:t>Создание </a:t>
            </a:r>
            <a:r>
              <a:rPr lang="ru-RU" sz="1100" dirty="0" err="1"/>
              <a:t>трекера</a:t>
            </a:r>
            <a:endParaRPr lang="ru-RU" sz="11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58176" y="4997160"/>
            <a:ext cx="2598737" cy="140363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600" dirty="0"/>
              <a:t>Даниил Михайличенко</a:t>
            </a:r>
          </a:p>
          <a:p>
            <a:pPr rtl="0"/>
            <a:r>
              <a:rPr lang="ru-RU" sz="1600" dirty="0"/>
              <a:t>ПМИ-1.4</a:t>
            </a:r>
          </a:p>
          <a:p>
            <a:pPr rtl="0"/>
            <a:r>
              <a:rPr lang="ru-RU" sz="1100" dirty="0"/>
              <a:t>Создание репозитория</a:t>
            </a:r>
          </a:p>
          <a:p>
            <a:pPr rtl="0"/>
            <a:endParaRPr lang="ru-RU" sz="1600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16018" y="4997757"/>
            <a:ext cx="2598737" cy="140304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600" dirty="0"/>
              <a:t>Олег Ермаков</a:t>
            </a:r>
          </a:p>
          <a:p>
            <a:pPr rtl="0"/>
            <a:r>
              <a:rPr lang="ru-RU" sz="1600" dirty="0"/>
              <a:t>ПМИ-1.6</a:t>
            </a:r>
          </a:p>
          <a:p>
            <a:pPr rtl="0"/>
            <a:r>
              <a:rPr lang="ru-RU" sz="1100" dirty="0"/>
              <a:t>Тестирование кода</a:t>
            </a:r>
          </a:p>
          <a:p>
            <a:pPr rtl="0"/>
            <a:r>
              <a:rPr lang="ru-RU" sz="1100" dirty="0"/>
              <a:t>презентация</a:t>
            </a:r>
          </a:p>
        </p:txBody>
      </p: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562D041F-BCC7-4987-86DC-B0163BC758F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0876" b="10876"/>
          <a:stretch>
            <a:fillRect/>
          </a:stretch>
        </p:blipFill>
        <p:spPr>
          <a:xfrm>
            <a:off x="1900238" y="2392363"/>
            <a:ext cx="2597150" cy="2597150"/>
          </a:xfr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7A650637-67CD-4247-B9F2-FDDF6FB32783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/>
          <a:srcRect t="16532" b="16532"/>
          <a:stretch>
            <a:fillRect/>
          </a:stretch>
        </p:blipFill>
        <p:spPr>
          <a:xfrm>
            <a:off x="7413625" y="2391769"/>
            <a:ext cx="2597150" cy="2597150"/>
          </a:xfr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33816194-0B23-4496-AFE5-07A4B8503D5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/>
          <a:srcRect t="10881" b="10881"/>
          <a:stretch>
            <a:fillRect/>
          </a:stretch>
        </p:blipFill>
        <p:spPr>
          <a:xfrm>
            <a:off x="4656138" y="2400300"/>
            <a:ext cx="2597150" cy="2597150"/>
          </a:xfrm>
        </p:spPr>
      </p:pic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210312"/>
            <a:ext cx="6766560" cy="7680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sz="2400" dirty="0"/>
              <a:t>Converting numbers to words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335" y="3913893"/>
            <a:ext cx="8569255" cy="283085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100" dirty="0"/>
              <a:t>Данная функция позволяет интерпретировать число</a:t>
            </a:r>
            <a:r>
              <a:rPr lang="en-US" sz="1100" dirty="0"/>
              <a:t> (</a:t>
            </a:r>
            <a:r>
              <a:rPr lang="ru-RU" sz="1100" dirty="0"/>
              <a:t>до </a:t>
            </a:r>
            <a:r>
              <a:rPr lang="en-US" sz="1100" dirty="0"/>
              <a:t>1 000 000</a:t>
            </a:r>
            <a:r>
              <a:rPr lang="ru-RU" sz="1100" dirty="0"/>
              <a:t> не включительно</a:t>
            </a:r>
            <a:r>
              <a:rPr lang="en-US" sz="1100" dirty="0"/>
              <a:t>)</a:t>
            </a:r>
            <a:r>
              <a:rPr lang="ru-RU" sz="1100" dirty="0"/>
              <a:t> в его словесное представление.</a:t>
            </a:r>
          </a:p>
          <a:p>
            <a:pPr rtl="0"/>
            <a:r>
              <a:rPr lang="ru-RU" sz="1100" dirty="0"/>
              <a:t>Это может быть полезным в таких случаях</a:t>
            </a:r>
            <a:r>
              <a:rPr lang="en-US" sz="1100" dirty="0"/>
              <a:t>:</a:t>
            </a:r>
          </a:p>
          <a:p>
            <a:pPr rtl="0"/>
            <a:endParaRPr lang="en-US" sz="1100" dirty="0"/>
          </a:p>
          <a:p>
            <a:pPr rtl="0"/>
            <a:r>
              <a:rPr lang="en-US" sz="1100" b="0" i="0" dirty="0">
                <a:effectLst/>
              </a:rPr>
              <a:t>1. </a:t>
            </a:r>
            <a:r>
              <a:rPr lang="ru-RU" sz="1100" b="0" i="0" dirty="0">
                <a:effectLst/>
              </a:rPr>
              <a:t>Понимание и интерпретация</a:t>
            </a:r>
            <a:r>
              <a:rPr lang="en-US" sz="1100" dirty="0"/>
              <a:t>: </a:t>
            </a:r>
            <a:r>
              <a:rPr lang="ru-RU" sz="1100" b="0" i="0" dirty="0">
                <a:effectLst/>
              </a:rPr>
              <a:t>Словесное представление числа делает его более понятным для человека, особенно если число большое или сложное. Это позволяет людям легче интерпретировать значение числа и понимать его контекст.</a:t>
            </a:r>
            <a:endParaRPr lang="en-US" sz="1100" b="0" i="0" dirty="0">
              <a:effectLst/>
            </a:endParaRPr>
          </a:p>
          <a:p>
            <a:pPr rtl="0"/>
            <a:endParaRPr lang="en-US" sz="1050" b="0" i="0" dirty="0">
              <a:effectLst/>
            </a:endParaRPr>
          </a:p>
          <a:p>
            <a:pPr rtl="0"/>
            <a:r>
              <a:rPr lang="en-US" sz="1050" b="0" i="0" dirty="0">
                <a:effectLst/>
              </a:rPr>
              <a:t>2. </a:t>
            </a:r>
            <a:r>
              <a:rPr lang="ru-RU" sz="1100" b="0" i="0" dirty="0">
                <a:effectLst/>
              </a:rPr>
              <a:t>Коммуникация: В тексте, устной речи или документе словесное представление числа может быть более наглядным и информативным для аудитории. Например, при описании финансовых показателей или статистики, использование словесных числовых представлений может сделать информацию более доступной.</a:t>
            </a:r>
            <a:endParaRPr lang="en-US" sz="1100" b="0" i="0" dirty="0">
              <a:effectLst/>
            </a:endParaRPr>
          </a:p>
          <a:p>
            <a:pPr rtl="0"/>
            <a:endParaRPr lang="en-US" sz="1050" dirty="0"/>
          </a:p>
          <a:p>
            <a:pPr rtl="0"/>
            <a:r>
              <a:rPr lang="en-US" sz="1050" dirty="0"/>
              <a:t>3. </a:t>
            </a:r>
            <a:r>
              <a:rPr lang="ru-RU" sz="1100" b="0" i="0" dirty="0">
                <a:effectLst/>
              </a:rPr>
              <a:t>Удобство: В некоторых ситуациях, таких как заполнение чеков, написание сумм на словах может быть обязательным. Также, это может быть полезным при оформлении документов или при проведении финансовых операций.</a:t>
            </a:r>
            <a:endParaRPr lang="en-US" sz="1100" b="0" i="0" dirty="0">
              <a:effectLst/>
            </a:endParaRP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016D0F-FE91-4EC8-B630-DA15C0CDB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3430308" cy="46137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AEE704F-A190-4F34-86F2-4E81A0098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308" y="729149"/>
            <a:ext cx="6617179" cy="197070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2B53A25-7C91-4087-9B3D-09DBB2E32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0308" y="2699850"/>
            <a:ext cx="5913382" cy="12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СПАСИБО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563_TF78438558_Win32" id="{76711A89-13B1-40D9-BE7D-DF6A7AE37A67}" vid="{2C8223F2-D103-4C97-B864-56CF43B8296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{A1A31D6E-BD1A-4FA0-B4DC-37A12AC84E85}tf78438558_win32</Template>
  <TotalTime>34</TotalTime>
  <Words>173</Words>
  <Application>Microsoft Office PowerPoint</Application>
  <PresentationFormat>Широкоэкранный</PresentationFormat>
  <Paragraphs>25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Aptos</vt:lpstr>
      <vt:lpstr>Arial</vt:lpstr>
      <vt:lpstr>Arial Black</vt:lpstr>
      <vt:lpstr>Calibri</vt:lpstr>
      <vt:lpstr>Times new Roman</vt:lpstr>
      <vt:lpstr>Тема Office</vt:lpstr>
      <vt:lpstr>Проектная  деятельность   </vt:lpstr>
      <vt:lpstr>ЗНАКОМСТВО С КОМАНДОЙ</vt:lpstr>
      <vt:lpstr>Converting numbers to words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 деятельность</dc:title>
  <dc:subject/>
  <dc:creator>OniMinetods</dc:creator>
  <cp:lastModifiedBy>OniMinetods</cp:lastModifiedBy>
  <cp:revision>5</cp:revision>
  <dcterms:created xsi:type="dcterms:W3CDTF">2023-10-09T13:25:07Z</dcterms:created>
  <dcterms:modified xsi:type="dcterms:W3CDTF">2023-10-12T13:48:30Z</dcterms:modified>
</cp:coreProperties>
</file>