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 Sellers" userId="fb74164179c81e3e" providerId="LiveId" clId="{FB57399F-2121-4EF9-B349-8C3A9D6862F0}"/>
    <pc:docChg chg="addSld modSld">
      <pc:chgData name="Mitchel Sellers" userId="fb74164179c81e3e" providerId="LiveId" clId="{FB57399F-2121-4EF9-B349-8C3A9D6862F0}" dt="2018-03-17T04:26:58.547" v="152"/>
      <pc:docMkLst>
        <pc:docMk/>
      </pc:docMkLst>
      <pc:sldChg chg="modSp add">
        <pc:chgData name="Mitchel Sellers" userId="fb74164179c81e3e" providerId="LiveId" clId="{FB57399F-2121-4EF9-B349-8C3A9D6862F0}" dt="2018-03-17T04:26:58.547" v="152"/>
        <pc:sldMkLst>
          <pc:docMk/>
          <pc:sldMk cId="2841936881" sldId="263"/>
        </pc:sldMkLst>
        <pc:spChg chg="mod">
          <ac:chgData name="Mitchel Sellers" userId="fb74164179c81e3e" providerId="LiveId" clId="{FB57399F-2121-4EF9-B349-8C3A9D6862F0}" dt="2018-03-17T04:22:31.546" v="15" actId="20577"/>
          <ac:spMkLst>
            <pc:docMk/>
            <pc:sldMk cId="2841936881" sldId="263"/>
            <ac:spMk id="2" creationId="{F7231162-69E9-4D81-A104-E0B4E2F54DC3}"/>
          </ac:spMkLst>
        </pc:spChg>
        <pc:spChg chg="mod">
          <ac:chgData name="Mitchel Sellers" userId="fb74164179c81e3e" providerId="LiveId" clId="{FB57399F-2121-4EF9-B349-8C3A9D6862F0}" dt="2018-03-17T04:26:58.547" v="152"/>
          <ac:spMkLst>
            <pc:docMk/>
            <pc:sldMk cId="2841936881" sldId="263"/>
            <ac:spMk id="3" creationId="{F85F072F-5605-455F-BEA5-1468D0F12F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6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B0CB-7762-429D-B626-B7A90DA41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Confronting Your Fears: EF Performance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43B4A-0315-4B56-88F2-E9B409FFA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AFBA-CF45-417D-B74C-046FF1DC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DFFA-3586-471C-B4DB-5312FE66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</a:p>
          <a:p>
            <a:r>
              <a:rPr lang="en-US" dirty="0"/>
              <a:t>CEO @ IowaComputerGurus, Inc.</a:t>
            </a:r>
          </a:p>
          <a:p>
            <a:r>
              <a:rPr lang="en-US" dirty="0"/>
              <a:t>Contact Methods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msellers@iowacomputergurus.com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MitchelSellers</a:t>
            </a:r>
            <a:endParaRPr lang="en-US" dirty="0"/>
          </a:p>
          <a:p>
            <a:pPr lvl="1"/>
            <a:r>
              <a:rPr lang="en-US" dirty="0"/>
              <a:t>Blog: www.mitchelsellers.com</a:t>
            </a:r>
          </a:p>
        </p:txBody>
      </p:sp>
    </p:spTree>
    <p:extLst>
      <p:ext uri="{BB962C8B-B14F-4D97-AF65-F5344CB8AC3E}">
        <p14:creationId xmlns:p14="http://schemas.microsoft.com/office/powerpoint/2010/main" val="38812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C043-F792-46F3-8B53-73789528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EA16-87D8-402E-9169-A3B3142B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Entity Framework</a:t>
            </a:r>
          </a:p>
          <a:p>
            <a:r>
              <a:rPr lang="en-US" dirty="0"/>
              <a:t>Pre-Requisite Knowledge</a:t>
            </a:r>
          </a:p>
          <a:p>
            <a:pPr lvl="1"/>
            <a:r>
              <a:rPr lang="en-US" dirty="0"/>
              <a:t>LINQ Deferred Execution</a:t>
            </a:r>
          </a:p>
          <a:p>
            <a:pPr lvl="1"/>
            <a:r>
              <a:rPr lang="en-US" dirty="0"/>
              <a:t>Entity Framework Change Tracking</a:t>
            </a:r>
          </a:p>
          <a:p>
            <a:r>
              <a:rPr lang="en-US" dirty="0"/>
              <a:t>Understanding Key Terms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58D6-778A-4A3F-B47B-AEAE58F1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5D96-D7F0-4948-8349-E2109694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Object-Relational Mapper (ORM) allowing developers to work with a database using C#, or other .NET languages, with a systematic translation to database engine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Flavors: Code First, or Model First (EDMX)</a:t>
            </a:r>
          </a:p>
        </p:txBody>
      </p:sp>
    </p:spTree>
    <p:extLst>
      <p:ext uri="{BB962C8B-B14F-4D97-AF65-F5344CB8AC3E}">
        <p14:creationId xmlns:p14="http://schemas.microsoft.com/office/powerpoint/2010/main" val="38202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650F-5E12-4AF5-93DB-1322A9D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Knowledge: LINQ Deferred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5197-740A-4EEA-8A5D-FA68A742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snippet: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myQuery</a:t>
            </a:r>
            <a:r>
              <a:rPr lang="en-US" dirty="0"/>
              <a:t> = </a:t>
            </a:r>
            <a:r>
              <a:rPr lang="en-US" dirty="0" err="1"/>
              <a:t>ctx.Courses.AsQueryable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myQuery</a:t>
            </a:r>
            <a:r>
              <a:rPr lang="en-US" dirty="0"/>
              <a:t> = </a:t>
            </a:r>
            <a:r>
              <a:rPr lang="en-US" dirty="0" err="1"/>
              <a:t>myQuery.Where</a:t>
            </a:r>
            <a:r>
              <a:rPr lang="en-US" dirty="0"/>
              <a:t>(c =&gt; </a:t>
            </a:r>
            <a:r>
              <a:rPr lang="en-US" dirty="0" err="1"/>
              <a:t>c.IsActive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myQuery</a:t>
            </a:r>
            <a:r>
              <a:rPr lang="en-US" dirty="0"/>
              <a:t> = </a:t>
            </a:r>
            <a:r>
              <a:rPr lang="en-US" dirty="0" err="1"/>
              <a:t>myQuery.OrderBy</a:t>
            </a:r>
            <a:r>
              <a:rPr lang="en-US" dirty="0"/>
              <a:t>(c =&gt; </a:t>
            </a:r>
            <a:r>
              <a:rPr lang="en-US" dirty="0" err="1"/>
              <a:t>c.CourseName</a:t>
            </a:r>
            <a:r>
              <a:rPr lang="en-US" dirty="0"/>
              <a:t>);</a:t>
            </a:r>
          </a:p>
          <a:p>
            <a:r>
              <a:rPr lang="en-US" dirty="0"/>
              <a:t>How many database calls will happen?</a:t>
            </a:r>
          </a:p>
          <a:p>
            <a:pPr lvl="1"/>
            <a:r>
              <a:rPr lang="en-US" dirty="0"/>
              <a:t>0!  Why?</a:t>
            </a:r>
          </a:p>
          <a:p>
            <a:r>
              <a:rPr lang="en-US" dirty="0"/>
              <a:t>Consider this snippet: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myCourses</a:t>
            </a:r>
            <a:r>
              <a:rPr lang="en-US" dirty="0"/>
              <a:t> = </a:t>
            </a:r>
            <a:r>
              <a:rPr lang="en-US" dirty="0" err="1"/>
              <a:t>ctx.Courses.ToList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myCourses</a:t>
            </a:r>
            <a:r>
              <a:rPr lang="en-US" dirty="0"/>
              <a:t> = </a:t>
            </a:r>
            <a:r>
              <a:rPr lang="en-US" dirty="0" err="1"/>
              <a:t>myCourses.Where</a:t>
            </a:r>
            <a:r>
              <a:rPr lang="en-US" dirty="0"/>
              <a:t>(c =&gt; </a:t>
            </a:r>
            <a:r>
              <a:rPr lang="en-US" dirty="0" err="1"/>
              <a:t>c.IsActive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myCourses</a:t>
            </a:r>
            <a:r>
              <a:rPr lang="en-US" dirty="0"/>
              <a:t> = </a:t>
            </a:r>
            <a:r>
              <a:rPr lang="en-US" dirty="0" err="1"/>
              <a:t>myCourses.OrderBy</a:t>
            </a:r>
            <a:r>
              <a:rPr lang="en-US" dirty="0"/>
              <a:t>(c =&gt; </a:t>
            </a:r>
            <a:r>
              <a:rPr lang="en-US" dirty="0" err="1"/>
              <a:t>c.CourseName</a:t>
            </a:r>
            <a:r>
              <a:rPr lang="en-US" dirty="0"/>
              <a:t>);</a:t>
            </a:r>
          </a:p>
          <a:p>
            <a:r>
              <a:rPr lang="en-US" dirty="0"/>
              <a:t>What will be called from the DB? &amp; Where is Filtering?</a:t>
            </a:r>
          </a:p>
          <a:p>
            <a:pPr lvl="1"/>
            <a:r>
              <a:rPr lang="en-US" dirty="0"/>
              <a:t>ALL courses, filtering &amp; ordering in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E93D-0F7D-4F8E-B75B-734C978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Knowledge: EF Change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B201-F056-4CDB-9D34-CFC0CB6C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Enabled by default, allows for quick edits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toEdit</a:t>
            </a:r>
            <a:r>
              <a:rPr lang="en-US" dirty="0"/>
              <a:t> = </a:t>
            </a:r>
            <a:r>
              <a:rPr lang="en-US" dirty="0" err="1"/>
              <a:t>ctx.Courses.FirstOrDefault</a:t>
            </a:r>
            <a:r>
              <a:rPr lang="en-US" dirty="0"/>
              <a:t>(c =&gt; </a:t>
            </a:r>
            <a:r>
              <a:rPr lang="en-US" dirty="0" err="1"/>
              <a:t>c.Id</a:t>
            </a:r>
            <a:r>
              <a:rPr lang="en-US" dirty="0"/>
              <a:t> == 10);</a:t>
            </a:r>
            <a:br>
              <a:rPr lang="en-US" dirty="0"/>
            </a:br>
            <a:r>
              <a:rPr lang="en-US" dirty="0" err="1"/>
              <a:t>toEdit.Name</a:t>
            </a:r>
            <a:r>
              <a:rPr lang="en-US" dirty="0"/>
              <a:t> = “Testing”;</a:t>
            </a:r>
            <a:br>
              <a:rPr lang="en-US" dirty="0"/>
            </a:br>
            <a:r>
              <a:rPr lang="en-US" dirty="0" err="1"/>
              <a:t>ctx.SaveChanges</a:t>
            </a:r>
            <a:r>
              <a:rPr lang="en-US" dirty="0"/>
              <a:t>();</a:t>
            </a:r>
          </a:p>
          <a:p>
            <a:r>
              <a:rPr lang="en-US" dirty="0"/>
              <a:t>Adds some overhead, if you desire to not do this, opt-out!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toDisplay</a:t>
            </a:r>
            <a:r>
              <a:rPr lang="en-US" dirty="0"/>
              <a:t> = </a:t>
            </a:r>
            <a:r>
              <a:rPr lang="en-US" dirty="0" err="1"/>
              <a:t>ctx.Courses.AsNoTracking</a:t>
            </a:r>
            <a:r>
              <a:rPr lang="en-US" dirty="0"/>
              <a:t>().</a:t>
            </a:r>
            <a:r>
              <a:rPr lang="en-US" dirty="0" err="1"/>
              <a:t>FirstOrDefault</a:t>
            </a:r>
            <a:r>
              <a:rPr lang="en-US" dirty="0"/>
              <a:t>(c =&gt; </a:t>
            </a:r>
            <a:r>
              <a:rPr lang="en-US" dirty="0" err="1"/>
              <a:t>c.Id</a:t>
            </a:r>
            <a:r>
              <a:rPr lang="en-US" dirty="0"/>
              <a:t> == 10)</a:t>
            </a:r>
          </a:p>
        </p:txBody>
      </p:sp>
    </p:spTree>
    <p:extLst>
      <p:ext uri="{BB962C8B-B14F-4D97-AF65-F5344CB8AC3E}">
        <p14:creationId xmlns:p14="http://schemas.microsoft.com/office/powerpoint/2010/main" val="40078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B703-F150-4AA1-BC07-44391FBA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5F21-D5B8-4BB7-B0B7-77073E64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– Code representation of the database</a:t>
            </a:r>
          </a:p>
          <a:p>
            <a:r>
              <a:rPr lang="en-US" dirty="0"/>
              <a:t>Entities – C# code representing a single table</a:t>
            </a:r>
          </a:p>
          <a:p>
            <a:r>
              <a:rPr lang="en-US" dirty="0" err="1"/>
              <a:t>DataAnnotations</a:t>
            </a:r>
            <a:r>
              <a:rPr lang="en-US" dirty="0"/>
              <a:t> – C# Attributes added to objects to control model management</a:t>
            </a:r>
          </a:p>
          <a:p>
            <a:r>
              <a:rPr lang="en-US" dirty="0"/>
              <a:t>Migrations – Utilities to help keep the DB &amp; C# representation in sync</a:t>
            </a:r>
          </a:p>
          <a:p>
            <a:r>
              <a:rPr lang="en-US" dirty="0"/>
              <a:t>Navigation Properties = C# representation of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1162-69E9-4D81-A104-E0B4E2F5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072F-5605-455F-BEA5-1468D0F1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6</a:t>
            </a:r>
          </a:p>
          <a:p>
            <a:pPr lvl="1"/>
            <a:r>
              <a:rPr lang="en-US" dirty="0"/>
              <a:t>Add this line to your Constructor</a:t>
            </a:r>
          </a:p>
          <a:p>
            <a:pPr lvl="2"/>
            <a:r>
              <a:rPr lang="en-US" dirty="0" err="1"/>
              <a:t>Database.Log</a:t>
            </a:r>
            <a:r>
              <a:rPr lang="en-US" dirty="0"/>
              <a:t> += </a:t>
            </a:r>
            <a:r>
              <a:rPr lang="en-US" dirty="0" err="1"/>
              <a:t>Console.WriteLine</a:t>
            </a:r>
            <a:r>
              <a:rPr lang="en-US" dirty="0"/>
              <a:t>;</a:t>
            </a:r>
          </a:p>
          <a:p>
            <a:r>
              <a:rPr lang="en-US" dirty="0"/>
              <a:t>EF Core</a:t>
            </a:r>
          </a:p>
          <a:p>
            <a:pPr lvl="1"/>
            <a:r>
              <a:rPr lang="en-US" dirty="0"/>
              <a:t>More Complicated, depending on your logging configuration</a:t>
            </a:r>
          </a:p>
          <a:p>
            <a:pPr lvl="1"/>
            <a:r>
              <a:rPr lang="en-US" dirty="0">
                <a:hlinkClick r:id="rId2"/>
              </a:rPr>
              <a:t>https://docs.microsoft.com/en-us/ef/core/miscellaneous/logging</a:t>
            </a:r>
            <a:endParaRPr lang="en-US" dirty="0"/>
          </a:p>
          <a:p>
            <a:pPr lvl="1"/>
            <a:r>
              <a:rPr lang="en-US" dirty="0"/>
              <a:t>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LoggerFactory</a:t>
            </a:r>
            <a:r>
              <a:rPr lang="en-US" dirty="0"/>
              <a:t> </a:t>
            </a:r>
            <a:r>
              <a:rPr lang="en-US" dirty="0" err="1"/>
              <a:t>MyLoggerFactory</a:t>
            </a:r>
            <a:r>
              <a:rPr lang="en-US" dirty="0"/>
              <a:t> = new </a:t>
            </a:r>
            <a:r>
              <a:rPr lang="en-US" dirty="0" err="1"/>
              <a:t>LoggerFactory</a:t>
            </a:r>
            <a:r>
              <a:rPr lang="en-US" dirty="0"/>
              <a:t>(new[] { new </a:t>
            </a:r>
            <a:r>
              <a:rPr lang="en-US" dirty="0" err="1"/>
              <a:t>ConsoleLoggerProvider</a:t>
            </a:r>
            <a:r>
              <a:rPr lang="en-US" dirty="0"/>
              <a:t>((category, level) =&gt; category == </a:t>
            </a:r>
            <a:r>
              <a:rPr lang="en-US" dirty="0" err="1"/>
              <a:t>DbLoggerCategory.Database.Command.Name</a:t>
            </a:r>
            <a:r>
              <a:rPr lang="en-US" dirty="0"/>
              <a:t> &amp;&amp; level == </a:t>
            </a:r>
            <a:r>
              <a:rPr lang="en-US" dirty="0" err="1"/>
              <a:t>LogLevel.Information</a:t>
            </a:r>
            <a:r>
              <a:rPr lang="en-US"/>
              <a:t>, true)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666</TotalTime>
  <Words>289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Segoe UI Light</vt:lpstr>
      <vt:lpstr>Mitchel Sellers Presentation Template</vt:lpstr>
      <vt:lpstr>Confronting Your Fears: EF Performance Deep Dive</vt:lpstr>
      <vt:lpstr>About Your Speaker</vt:lpstr>
      <vt:lpstr>Agenda</vt:lpstr>
      <vt:lpstr>What is Entity Framework?</vt:lpstr>
      <vt:lpstr>Prerequisite Knowledge: LINQ Deferred Execution</vt:lpstr>
      <vt:lpstr>Prerequisite Knowledge: EF Change Tracking</vt:lpstr>
      <vt:lpstr>Understanding Key Terms</vt:lpstr>
      <vt:lpstr>Viewing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Confronting Your Fears: EF Performance Deep Dive</dc:title>
  <dc:creator>Mitchel Sellers</dc:creator>
  <cp:lastModifiedBy>Mitchel Sellers</cp:lastModifiedBy>
  <cp:revision>6</cp:revision>
  <dcterms:created xsi:type="dcterms:W3CDTF">2017-07-19T13:33:19Z</dcterms:created>
  <dcterms:modified xsi:type="dcterms:W3CDTF">2018-03-17T04:27:06Z</dcterms:modified>
</cp:coreProperties>
</file>