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3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9084-2201-DB49-AA21-31E7DC8F87EB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35E0-2558-6A4E-96EF-E1AFCB48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Hari</dc:creator>
  <cp:lastModifiedBy>Santosh Hari</cp:lastModifiedBy>
  <cp:revision>1</cp:revision>
  <dcterms:created xsi:type="dcterms:W3CDTF">2018-03-19T02:05:18Z</dcterms:created>
  <dcterms:modified xsi:type="dcterms:W3CDTF">2018-03-19T02:06:40Z</dcterms:modified>
</cp:coreProperties>
</file>