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sldIdLst>
    <p:sldId id="318" r:id="rId2"/>
    <p:sldId id="288" r:id="rId3"/>
    <p:sldId id="290" r:id="rId4"/>
    <p:sldId id="281" r:id="rId5"/>
    <p:sldId id="266" r:id="rId6"/>
    <p:sldId id="282" r:id="rId7"/>
    <p:sldId id="283" r:id="rId8"/>
    <p:sldId id="284" r:id="rId9"/>
    <p:sldId id="285" r:id="rId10"/>
    <p:sldId id="286" r:id="rId11"/>
    <p:sldId id="291" r:id="rId12"/>
    <p:sldId id="289" r:id="rId13"/>
    <p:sldId id="287" r:id="rId14"/>
    <p:sldId id="272" r:id="rId15"/>
    <p:sldId id="271" r:id="rId16"/>
    <p:sldId id="270" r:id="rId17"/>
    <p:sldId id="269" r:id="rId18"/>
    <p:sldId id="268" r:id="rId19"/>
    <p:sldId id="267" r:id="rId20"/>
    <p:sldId id="277" r:id="rId21"/>
    <p:sldId id="276" r:id="rId22"/>
    <p:sldId id="275" r:id="rId23"/>
    <p:sldId id="274" r:id="rId24"/>
    <p:sldId id="273" r:id="rId25"/>
    <p:sldId id="280" r:id="rId26"/>
    <p:sldId id="279" r:id="rId27"/>
    <p:sldId id="257" r:id="rId28"/>
    <p:sldId id="259" r:id="rId29"/>
    <p:sldId id="258" r:id="rId30"/>
    <p:sldId id="261" r:id="rId31"/>
    <p:sldId id="260" r:id="rId32"/>
    <p:sldId id="262" r:id="rId33"/>
    <p:sldId id="264" r:id="rId34"/>
    <p:sldId id="265" r:id="rId35"/>
    <p:sldId id="319" r:id="rId36"/>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74"/>
  </p:normalViewPr>
  <p:slideViewPr>
    <p:cSldViewPr snapToGrid="0" snapToObjects="1">
      <p:cViewPr varScale="1">
        <p:scale>
          <a:sx n="76" d="100"/>
          <a:sy n="76" d="100"/>
        </p:scale>
        <p:origin x="677"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ACF22F-2E9A-4E27-95A1-67263DED9415}" type="doc">
      <dgm:prSet loTypeId="urn:microsoft.com/office/officeart/2018/2/layout/IconCircleList" loCatId="icon" qsTypeId="urn:microsoft.com/office/officeart/2005/8/quickstyle/simple1" qsCatId="simple" csTypeId="urn:microsoft.com/office/officeart/2018/5/colors/Iconchunking_neutralicon_accent5_2" csCatId="accent5" phldr="1"/>
      <dgm:spPr/>
    </dgm:pt>
    <dgm:pt modelId="{2BCD597B-664E-4D04-89EA-E7324C1FCDBE}">
      <dgm:prSet phldrT="[Text]"/>
      <dgm:spPr/>
      <dgm:t>
        <a:bodyPr/>
        <a:lstStyle/>
        <a:p>
          <a:pPr>
            <a:lnSpc>
              <a:spcPct val="100000"/>
            </a:lnSpc>
          </a:pPr>
          <a:r>
            <a:rPr lang="en-US"/>
            <a:t>Awareness</a:t>
          </a:r>
        </a:p>
      </dgm:t>
    </dgm:pt>
    <dgm:pt modelId="{AF9A8516-3EE5-4D4B-BC3F-E09AFC1FF017}" type="parTrans" cxnId="{FF408A78-B9C8-47C5-9B13-2A76C91E68B4}">
      <dgm:prSet/>
      <dgm:spPr/>
      <dgm:t>
        <a:bodyPr/>
        <a:lstStyle/>
        <a:p>
          <a:endParaRPr lang="en-US"/>
        </a:p>
      </dgm:t>
    </dgm:pt>
    <dgm:pt modelId="{C1A0870E-9E61-4B06-A27A-391DE4DBC36A}" type="sibTrans" cxnId="{FF408A78-B9C8-47C5-9B13-2A76C91E68B4}">
      <dgm:prSet/>
      <dgm:spPr/>
      <dgm:t>
        <a:bodyPr/>
        <a:lstStyle/>
        <a:p>
          <a:pPr>
            <a:lnSpc>
              <a:spcPct val="100000"/>
            </a:lnSpc>
          </a:pPr>
          <a:endParaRPr lang="en-US"/>
        </a:p>
      </dgm:t>
    </dgm:pt>
    <dgm:pt modelId="{11685471-F78B-433A-A463-5DD05D0BAA6B}">
      <dgm:prSet phldrT="[Text]"/>
      <dgm:spPr/>
      <dgm:t>
        <a:bodyPr/>
        <a:lstStyle/>
        <a:p>
          <a:pPr>
            <a:lnSpc>
              <a:spcPct val="100000"/>
            </a:lnSpc>
          </a:pPr>
          <a:r>
            <a:rPr lang="en-US" dirty="0"/>
            <a:t>Acceptance</a:t>
          </a:r>
        </a:p>
      </dgm:t>
    </dgm:pt>
    <dgm:pt modelId="{4E178700-2D6F-4798-B0BB-35C15F3BED6B}" type="parTrans" cxnId="{1A632E00-1186-45A8-A279-D36148C3E20E}">
      <dgm:prSet/>
      <dgm:spPr/>
      <dgm:t>
        <a:bodyPr/>
        <a:lstStyle/>
        <a:p>
          <a:endParaRPr lang="en-US"/>
        </a:p>
      </dgm:t>
    </dgm:pt>
    <dgm:pt modelId="{39999EBC-20E7-4276-B078-A9A68B439EE3}" type="sibTrans" cxnId="{1A632E00-1186-45A8-A279-D36148C3E20E}">
      <dgm:prSet/>
      <dgm:spPr/>
      <dgm:t>
        <a:bodyPr/>
        <a:lstStyle/>
        <a:p>
          <a:pPr>
            <a:lnSpc>
              <a:spcPct val="100000"/>
            </a:lnSpc>
          </a:pPr>
          <a:endParaRPr lang="en-US"/>
        </a:p>
      </dgm:t>
    </dgm:pt>
    <dgm:pt modelId="{5DD64099-01B5-487F-88CE-78C4CA4BFE3A}">
      <dgm:prSet phldrT="[Text]"/>
      <dgm:spPr/>
      <dgm:t>
        <a:bodyPr/>
        <a:lstStyle/>
        <a:p>
          <a:pPr>
            <a:lnSpc>
              <a:spcPct val="100000"/>
            </a:lnSpc>
          </a:pPr>
          <a:r>
            <a:rPr lang="en-US"/>
            <a:t>Compliance</a:t>
          </a:r>
        </a:p>
      </dgm:t>
    </dgm:pt>
    <dgm:pt modelId="{E23D2FC2-D53C-4769-A45B-6DB906EC9D16}" type="parTrans" cxnId="{E0D67F8B-432E-4F37-8C50-C93D7FDCEA8C}">
      <dgm:prSet/>
      <dgm:spPr/>
      <dgm:t>
        <a:bodyPr/>
        <a:lstStyle/>
        <a:p>
          <a:endParaRPr lang="en-US"/>
        </a:p>
      </dgm:t>
    </dgm:pt>
    <dgm:pt modelId="{7D1C22B2-E0BE-4C20-8398-EC91F14DF7DD}" type="sibTrans" cxnId="{E0D67F8B-432E-4F37-8C50-C93D7FDCEA8C}">
      <dgm:prSet/>
      <dgm:spPr/>
      <dgm:t>
        <a:bodyPr/>
        <a:lstStyle/>
        <a:p>
          <a:endParaRPr lang="en-US"/>
        </a:p>
      </dgm:t>
    </dgm:pt>
    <dgm:pt modelId="{5AA43A1A-D734-4D5C-9827-4D3D1982D640}" type="pres">
      <dgm:prSet presAssocID="{68ACF22F-2E9A-4E27-95A1-67263DED9415}" presName="root" presStyleCnt="0">
        <dgm:presLayoutVars>
          <dgm:dir/>
          <dgm:resizeHandles val="exact"/>
        </dgm:presLayoutVars>
      </dgm:prSet>
      <dgm:spPr/>
    </dgm:pt>
    <dgm:pt modelId="{F318BDD5-209C-4ABB-A929-769966451CBC}" type="pres">
      <dgm:prSet presAssocID="{68ACF22F-2E9A-4E27-95A1-67263DED9415}" presName="container" presStyleCnt="0">
        <dgm:presLayoutVars>
          <dgm:dir/>
          <dgm:resizeHandles val="exact"/>
        </dgm:presLayoutVars>
      </dgm:prSet>
      <dgm:spPr/>
    </dgm:pt>
    <dgm:pt modelId="{FF7DC2A7-3F85-4841-99F0-DDA1FE679907}" type="pres">
      <dgm:prSet presAssocID="{2BCD597B-664E-4D04-89EA-E7324C1FCDBE}" presName="compNode" presStyleCnt="0"/>
      <dgm:spPr/>
    </dgm:pt>
    <dgm:pt modelId="{4919F85C-5173-4B8E-AA29-589FD18D0593}" type="pres">
      <dgm:prSet presAssocID="{2BCD597B-664E-4D04-89EA-E7324C1FCDBE}" presName="iconBgRect" presStyleLbl="bgShp" presStyleIdx="0" presStyleCnt="3"/>
      <dgm:spPr/>
    </dgm:pt>
    <dgm:pt modelId="{5284549F-6E90-451D-82B9-B4C5A624E5BA}" type="pres">
      <dgm:prSet presAssocID="{2BCD597B-664E-4D04-89EA-E7324C1FCD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house scene"/>
        </a:ext>
      </dgm:extLst>
    </dgm:pt>
    <dgm:pt modelId="{D0D1AE1D-0C0D-4E84-9A3C-1EAC8181D841}" type="pres">
      <dgm:prSet presAssocID="{2BCD597B-664E-4D04-89EA-E7324C1FCDBE}" presName="spaceRect" presStyleCnt="0"/>
      <dgm:spPr/>
    </dgm:pt>
    <dgm:pt modelId="{B108E39F-9906-4458-AA4E-8BE5FEEF7180}" type="pres">
      <dgm:prSet presAssocID="{2BCD597B-664E-4D04-89EA-E7324C1FCDBE}" presName="textRect" presStyleLbl="revTx" presStyleIdx="0" presStyleCnt="3">
        <dgm:presLayoutVars>
          <dgm:chMax val="1"/>
          <dgm:chPref val="1"/>
        </dgm:presLayoutVars>
      </dgm:prSet>
      <dgm:spPr/>
    </dgm:pt>
    <dgm:pt modelId="{45E12A76-6036-4440-9E55-4E28DCC5B602}" type="pres">
      <dgm:prSet presAssocID="{C1A0870E-9E61-4B06-A27A-391DE4DBC36A}" presName="sibTrans" presStyleLbl="sibTrans2D1" presStyleIdx="0" presStyleCnt="0"/>
      <dgm:spPr/>
    </dgm:pt>
    <dgm:pt modelId="{3CA6D497-91D5-4346-ABFC-8DF402EBF4AF}" type="pres">
      <dgm:prSet presAssocID="{11685471-F78B-433A-A463-5DD05D0BAA6B}" presName="compNode" presStyleCnt="0"/>
      <dgm:spPr/>
    </dgm:pt>
    <dgm:pt modelId="{B677B249-3461-41B8-BBF2-F77AE8B61F0A}" type="pres">
      <dgm:prSet presAssocID="{11685471-F78B-433A-A463-5DD05D0BAA6B}" presName="iconBgRect" presStyleLbl="bgShp" presStyleIdx="1" presStyleCnt="3"/>
      <dgm:spPr/>
    </dgm:pt>
    <dgm:pt modelId="{183CC903-2799-437B-B28D-33406C02FFA2}" type="pres">
      <dgm:prSet presAssocID="{11685471-F78B-433A-A463-5DD05D0BAA6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81178EA0-8239-4DE3-B9C9-39B7D33DAEC6}" type="pres">
      <dgm:prSet presAssocID="{11685471-F78B-433A-A463-5DD05D0BAA6B}" presName="spaceRect" presStyleCnt="0"/>
      <dgm:spPr/>
    </dgm:pt>
    <dgm:pt modelId="{86AC902D-D024-46EF-A4BD-BAE61D9B5548}" type="pres">
      <dgm:prSet presAssocID="{11685471-F78B-433A-A463-5DD05D0BAA6B}" presName="textRect" presStyleLbl="revTx" presStyleIdx="1" presStyleCnt="3">
        <dgm:presLayoutVars>
          <dgm:chMax val="1"/>
          <dgm:chPref val="1"/>
        </dgm:presLayoutVars>
      </dgm:prSet>
      <dgm:spPr/>
    </dgm:pt>
    <dgm:pt modelId="{F607CC6A-018A-46D2-8856-81C011C55BC2}" type="pres">
      <dgm:prSet presAssocID="{39999EBC-20E7-4276-B078-A9A68B439EE3}" presName="sibTrans" presStyleLbl="sibTrans2D1" presStyleIdx="0" presStyleCnt="0"/>
      <dgm:spPr/>
    </dgm:pt>
    <dgm:pt modelId="{4A0424DF-02AE-4DBE-98D6-78178D7F229F}" type="pres">
      <dgm:prSet presAssocID="{5DD64099-01B5-487F-88CE-78C4CA4BFE3A}" presName="compNode" presStyleCnt="0"/>
      <dgm:spPr/>
    </dgm:pt>
    <dgm:pt modelId="{E9DAE60C-00CD-438A-8AFD-5A7A5047C117}" type="pres">
      <dgm:prSet presAssocID="{5DD64099-01B5-487F-88CE-78C4CA4BFE3A}" presName="iconBgRect" presStyleLbl="bgShp" presStyleIdx="2" presStyleCnt="3"/>
      <dgm:spPr/>
    </dgm:pt>
    <dgm:pt modelId="{3D083574-47B8-4151-A89C-153B5C076126}" type="pres">
      <dgm:prSet presAssocID="{5DD64099-01B5-487F-88CE-78C4CA4BFE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DA4BDF43-0D6B-4723-9089-FE4376AEF9E3}" type="pres">
      <dgm:prSet presAssocID="{5DD64099-01B5-487F-88CE-78C4CA4BFE3A}" presName="spaceRect" presStyleCnt="0"/>
      <dgm:spPr/>
    </dgm:pt>
    <dgm:pt modelId="{E8326CD7-0764-4E9B-9A18-D8E90C2CD612}" type="pres">
      <dgm:prSet presAssocID="{5DD64099-01B5-487F-88CE-78C4CA4BFE3A}" presName="textRect" presStyleLbl="revTx" presStyleIdx="2" presStyleCnt="3">
        <dgm:presLayoutVars>
          <dgm:chMax val="1"/>
          <dgm:chPref val="1"/>
        </dgm:presLayoutVars>
      </dgm:prSet>
      <dgm:spPr/>
    </dgm:pt>
  </dgm:ptLst>
  <dgm:cxnLst>
    <dgm:cxn modelId="{1A632E00-1186-45A8-A279-D36148C3E20E}" srcId="{68ACF22F-2E9A-4E27-95A1-67263DED9415}" destId="{11685471-F78B-433A-A463-5DD05D0BAA6B}" srcOrd="1" destOrd="0" parTransId="{4E178700-2D6F-4798-B0BB-35C15F3BED6B}" sibTransId="{39999EBC-20E7-4276-B078-A9A68B439EE3}"/>
    <dgm:cxn modelId="{0ACEE815-D7E5-45AD-85F2-48D33A634896}" type="presOf" srcId="{68ACF22F-2E9A-4E27-95A1-67263DED9415}" destId="{5AA43A1A-D734-4D5C-9827-4D3D1982D640}" srcOrd="0" destOrd="0" presId="urn:microsoft.com/office/officeart/2018/2/layout/IconCircleList"/>
    <dgm:cxn modelId="{D603AE68-31D4-4CC4-B4AF-DB887E53867A}" type="presOf" srcId="{39999EBC-20E7-4276-B078-A9A68B439EE3}" destId="{F607CC6A-018A-46D2-8856-81C011C55BC2}" srcOrd="0" destOrd="0" presId="urn:microsoft.com/office/officeart/2018/2/layout/IconCircleList"/>
    <dgm:cxn modelId="{FF408A78-B9C8-47C5-9B13-2A76C91E68B4}" srcId="{68ACF22F-2E9A-4E27-95A1-67263DED9415}" destId="{2BCD597B-664E-4D04-89EA-E7324C1FCDBE}" srcOrd="0" destOrd="0" parTransId="{AF9A8516-3EE5-4D4B-BC3F-E09AFC1FF017}" sibTransId="{C1A0870E-9E61-4B06-A27A-391DE4DBC36A}"/>
    <dgm:cxn modelId="{E0D67F8B-432E-4F37-8C50-C93D7FDCEA8C}" srcId="{68ACF22F-2E9A-4E27-95A1-67263DED9415}" destId="{5DD64099-01B5-487F-88CE-78C4CA4BFE3A}" srcOrd="2" destOrd="0" parTransId="{E23D2FC2-D53C-4769-A45B-6DB906EC9D16}" sibTransId="{7D1C22B2-E0BE-4C20-8398-EC91F14DF7DD}"/>
    <dgm:cxn modelId="{E2575796-95E2-4223-A0E6-6C4D4A8DC6F3}" type="presOf" srcId="{11685471-F78B-433A-A463-5DD05D0BAA6B}" destId="{86AC902D-D024-46EF-A4BD-BAE61D9B5548}" srcOrd="0" destOrd="0" presId="urn:microsoft.com/office/officeart/2018/2/layout/IconCircleList"/>
    <dgm:cxn modelId="{75D7BB9D-4B47-4EAB-80CF-77CC5F2E5FE3}" type="presOf" srcId="{2BCD597B-664E-4D04-89EA-E7324C1FCDBE}" destId="{B108E39F-9906-4458-AA4E-8BE5FEEF7180}" srcOrd="0" destOrd="0" presId="urn:microsoft.com/office/officeart/2018/2/layout/IconCircleList"/>
    <dgm:cxn modelId="{6ECE10A4-2BEF-4919-8A30-2D425E58FE07}" type="presOf" srcId="{5DD64099-01B5-487F-88CE-78C4CA4BFE3A}" destId="{E8326CD7-0764-4E9B-9A18-D8E90C2CD612}" srcOrd="0" destOrd="0" presId="urn:microsoft.com/office/officeart/2018/2/layout/IconCircleList"/>
    <dgm:cxn modelId="{B21044A9-A404-42CD-9639-760C74430DA9}" type="presOf" srcId="{C1A0870E-9E61-4B06-A27A-391DE4DBC36A}" destId="{45E12A76-6036-4440-9E55-4E28DCC5B602}" srcOrd="0" destOrd="0" presId="urn:microsoft.com/office/officeart/2018/2/layout/IconCircleList"/>
    <dgm:cxn modelId="{8C503D39-7C06-4A05-AFD6-7E578553488F}" type="presParOf" srcId="{5AA43A1A-D734-4D5C-9827-4D3D1982D640}" destId="{F318BDD5-209C-4ABB-A929-769966451CBC}" srcOrd="0" destOrd="0" presId="urn:microsoft.com/office/officeart/2018/2/layout/IconCircleList"/>
    <dgm:cxn modelId="{DF1DCD1B-2E71-44A8-A212-E2449BA1A0DE}" type="presParOf" srcId="{F318BDD5-209C-4ABB-A929-769966451CBC}" destId="{FF7DC2A7-3F85-4841-99F0-DDA1FE679907}" srcOrd="0" destOrd="0" presId="urn:microsoft.com/office/officeart/2018/2/layout/IconCircleList"/>
    <dgm:cxn modelId="{F9E15F5C-172A-4BF0-8380-A8407B3B0DB9}" type="presParOf" srcId="{FF7DC2A7-3F85-4841-99F0-DDA1FE679907}" destId="{4919F85C-5173-4B8E-AA29-589FD18D0593}" srcOrd="0" destOrd="0" presId="urn:microsoft.com/office/officeart/2018/2/layout/IconCircleList"/>
    <dgm:cxn modelId="{25EF358D-2F93-4220-80FA-A009DD39073A}" type="presParOf" srcId="{FF7DC2A7-3F85-4841-99F0-DDA1FE679907}" destId="{5284549F-6E90-451D-82B9-B4C5A624E5BA}" srcOrd="1" destOrd="0" presId="urn:microsoft.com/office/officeart/2018/2/layout/IconCircleList"/>
    <dgm:cxn modelId="{ECBB10E6-DD23-403E-9A2C-3E67AF6A81CB}" type="presParOf" srcId="{FF7DC2A7-3F85-4841-99F0-DDA1FE679907}" destId="{D0D1AE1D-0C0D-4E84-9A3C-1EAC8181D841}" srcOrd="2" destOrd="0" presId="urn:microsoft.com/office/officeart/2018/2/layout/IconCircleList"/>
    <dgm:cxn modelId="{4BE1386D-3F7E-4331-A942-16A85616C703}" type="presParOf" srcId="{FF7DC2A7-3F85-4841-99F0-DDA1FE679907}" destId="{B108E39F-9906-4458-AA4E-8BE5FEEF7180}" srcOrd="3" destOrd="0" presId="urn:microsoft.com/office/officeart/2018/2/layout/IconCircleList"/>
    <dgm:cxn modelId="{39EAA20A-E862-42D9-B9C3-32F0C807383F}" type="presParOf" srcId="{F318BDD5-209C-4ABB-A929-769966451CBC}" destId="{45E12A76-6036-4440-9E55-4E28DCC5B602}" srcOrd="1" destOrd="0" presId="urn:microsoft.com/office/officeart/2018/2/layout/IconCircleList"/>
    <dgm:cxn modelId="{D1C36C22-A479-4066-AEEE-47B21166027F}" type="presParOf" srcId="{F318BDD5-209C-4ABB-A929-769966451CBC}" destId="{3CA6D497-91D5-4346-ABFC-8DF402EBF4AF}" srcOrd="2" destOrd="0" presId="urn:microsoft.com/office/officeart/2018/2/layout/IconCircleList"/>
    <dgm:cxn modelId="{2BD59B6A-F47E-4318-BB9F-A5D0D814C27C}" type="presParOf" srcId="{3CA6D497-91D5-4346-ABFC-8DF402EBF4AF}" destId="{B677B249-3461-41B8-BBF2-F77AE8B61F0A}" srcOrd="0" destOrd="0" presId="urn:microsoft.com/office/officeart/2018/2/layout/IconCircleList"/>
    <dgm:cxn modelId="{8491992A-874A-4197-A71F-F84BF39DFF3B}" type="presParOf" srcId="{3CA6D497-91D5-4346-ABFC-8DF402EBF4AF}" destId="{183CC903-2799-437B-B28D-33406C02FFA2}" srcOrd="1" destOrd="0" presId="urn:microsoft.com/office/officeart/2018/2/layout/IconCircleList"/>
    <dgm:cxn modelId="{05EEAA8D-B96D-4610-851F-8A02B315E08C}" type="presParOf" srcId="{3CA6D497-91D5-4346-ABFC-8DF402EBF4AF}" destId="{81178EA0-8239-4DE3-B9C9-39B7D33DAEC6}" srcOrd="2" destOrd="0" presId="urn:microsoft.com/office/officeart/2018/2/layout/IconCircleList"/>
    <dgm:cxn modelId="{C5BD6B4F-BE96-40B7-9926-627D85305307}" type="presParOf" srcId="{3CA6D497-91D5-4346-ABFC-8DF402EBF4AF}" destId="{86AC902D-D024-46EF-A4BD-BAE61D9B5548}" srcOrd="3" destOrd="0" presId="urn:microsoft.com/office/officeart/2018/2/layout/IconCircleList"/>
    <dgm:cxn modelId="{E1AFF0D7-C420-4203-B158-88979D012339}" type="presParOf" srcId="{F318BDD5-209C-4ABB-A929-769966451CBC}" destId="{F607CC6A-018A-46D2-8856-81C011C55BC2}" srcOrd="3" destOrd="0" presId="urn:microsoft.com/office/officeart/2018/2/layout/IconCircleList"/>
    <dgm:cxn modelId="{5F57BF30-55D4-49CF-8128-8BFD3215D3BD}" type="presParOf" srcId="{F318BDD5-209C-4ABB-A929-769966451CBC}" destId="{4A0424DF-02AE-4DBE-98D6-78178D7F229F}" srcOrd="4" destOrd="0" presId="urn:microsoft.com/office/officeart/2018/2/layout/IconCircleList"/>
    <dgm:cxn modelId="{0C87CDEF-AC5B-4A39-BF41-BB50C4C6739B}" type="presParOf" srcId="{4A0424DF-02AE-4DBE-98D6-78178D7F229F}" destId="{E9DAE60C-00CD-438A-8AFD-5A7A5047C117}" srcOrd="0" destOrd="0" presId="urn:microsoft.com/office/officeart/2018/2/layout/IconCircleList"/>
    <dgm:cxn modelId="{C1588379-7BC6-408F-9F53-8D88FD81637D}" type="presParOf" srcId="{4A0424DF-02AE-4DBE-98D6-78178D7F229F}" destId="{3D083574-47B8-4151-A89C-153B5C076126}" srcOrd="1" destOrd="0" presId="urn:microsoft.com/office/officeart/2018/2/layout/IconCircleList"/>
    <dgm:cxn modelId="{9869F717-1687-4959-B68B-10C33E652D33}" type="presParOf" srcId="{4A0424DF-02AE-4DBE-98D6-78178D7F229F}" destId="{DA4BDF43-0D6B-4723-9089-FE4376AEF9E3}" srcOrd="2" destOrd="0" presId="urn:microsoft.com/office/officeart/2018/2/layout/IconCircleList"/>
    <dgm:cxn modelId="{D7408640-A319-4BE8-95D0-DF96218C84C9}" type="presParOf" srcId="{4A0424DF-02AE-4DBE-98D6-78178D7F229F}" destId="{E8326CD7-0764-4E9B-9A18-D8E90C2CD61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9F85C-5173-4B8E-AA29-589FD18D0593}">
      <dsp:nvSpPr>
        <dsp:cNvPr id="0" name=""/>
        <dsp:cNvSpPr/>
      </dsp:nvSpPr>
      <dsp:spPr>
        <a:xfrm>
          <a:off x="1459029" y="513853"/>
          <a:ext cx="680078" cy="68007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84549F-6E90-451D-82B9-B4C5A624E5BA}">
      <dsp:nvSpPr>
        <dsp:cNvPr id="0" name=""/>
        <dsp:cNvSpPr/>
      </dsp:nvSpPr>
      <dsp:spPr>
        <a:xfrm>
          <a:off x="1601846" y="656669"/>
          <a:ext cx="394445" cy="394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08E39F-9906-4458-AA4E-8BE5FEEF7180}">
      <dsp:nvSpPr>
        <dsp:cNvPr id="0" name=""/>
        <dsp:cNvSpPr/>
      </dsp:nvSpPr>
      <dsp:spPr>
        <a:xfrm>
          <a:off x="2284839" y="513853"/>
          <a:ext cx="1603042" cy="680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Awareness</a:t>
          </a:r>
        </a:p>
      </dsp:txBody>
      <dsp:txXfrm>
        <a:off x="2284839" y="513853"/>
        <a:ext cx="1603042" cy="680078"/>
      </dsp:txXfrm>
    </dsp:sp>
    <dsp:sp modelId="{B677B249-3461-41B8-BBF2-F77AE8B61F0A}">
      <dsp:nvSpPr>
        <dsp:cNvPr id="0" name=""/>
        <dsp:cNvSpPr/>
      </dsp:nvSpPr>
      <dsp:spPr>
        <a:xfrm>
          <a:off x="4167199" y="513853"/>
          <a:ext cx="680078" cy="68007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3CC903-2799-437B-B28D-33406C02FFA2}">
      <dsp:nvSpPr>
        <dsp:cNvPr id="0" name=""/>
        <dsp:cNvSpPr/>
      </dsp:nvSpPr>
      <dsp:spPr>
        <a:xfrm>
          <a:off x="4310015" y="656669"/>
          <a:ext cx="394445" cy="394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AC902D-D024-46EF-A4BD-BAE61D9B5548}">
      <dsp:nvSpPr>
        <dsp:cNvPr id="0" name=""/>
        <dsp:cNvSpPr/>
      </dsp:nvSpPr>
      <dsp:spPr>
        <a:xfrm>
          <a:off x="4993008" y="513853"/>
          <a:ext cx="1603042" cy="680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dirty="0"/>
            <a:t>Acceptance</a:t>
          </a:r>
        </a:p>
      </dsp:txBody>
      <dsp:txXfrm>
        <a:off x="4993008" y="513853"/>
        <a:ext cx="1603042" cy="680078"/>
      </dsp:txXfrm>
    </dsp:sp>
    <dsp:sp modelId="{E9DAE60C-00CD-438A-8AFD-5A7A5047C117}">
      <dsp:nvSpPr>
        <dsp:cNvPr id="0" name=""/>
        <dsp:cNvSpPr/>
      </dsp:nvSpPr>
      <dsp:spPr>
        <a:xfrm>
          <a:off x="6875368" y="513853"/>
          <a:ext cx="680078" cy="68007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083574-47B8-4151-A89C-153B5C076126}">
      <dsp:nvSpPr>
        <dsp:cNvPr id="0" name=""/>
        <dsp:cNvSpPr/>
      </dsp:nvSpPr>
      <dsp:spPr>
        <a:xfrm>
          <a:off x="7018185" y="656669"/>
          <a:ext cx="394445" cy="394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326CD7-0764-4E9B-9A18-D8E90C2CD612}">
      <dsp:nvSpPr>
        <dsp:cNvPr id="0" name=""/>
        <dsp:cNvSpPr/>
      </dsp:nvSpPr>
      <dsp:spPr>
        <a:xfrm>
          <a:off x="7701178" y="513853"/>
          <a:ext cx="1603042" cy="680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Compliance</a:t>
          </a:r>
        </a:p>
      </dsp:txBody>
      <dsp:txXfrm>
        <a:off x="7701178" y="513853"/>
        <a:ext cx="1603042" cy="68007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3CD83A-42A0-4018-A625-2FE2244E25F5}" type="datetimeFigureOut">
              <a:rPr lang="en-US" smtClean="0"/>
              <a:t>4/30/2023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8F40C3-D264-4901-BD02-CD577875597C}" type="slidenum">
              <a:rPr lang="en-US" smtClean="0"/>
              <a:t>‹#›</a:t>
            </a:fld>
            <a:endParaRPr lang="en-US"/>
          </a:p>
        </p:txBody>
      </p:sp>
    </p:spTree>
    <p:extLst>
      <p:ext uri="{BB962C8B-B14F-4D97-AF65-F5344CB8AC3E}">
        <p14:creationId xmlns:p14="http://schemas.microsoft.com/office/powerpoint/2010/main" val="33027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648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548626" indent="0" algn="ctr">
              <a:buNone/>
              <a:defRPr>
                <a:solidFill>
                  <a:schemeClr val="tx1">
                    <a:tint val="75000"/>
                  </a:schemeClr>
                </a:solidFill>
              </a:defRPr>
            </a:lvl2pPr>
            <a:lvl3pPr marL="1097253" indent="0" algn="ctr">
              <a:buNone/>
              <a:defRPr>
                <a:solidFill>
                  <a:schemeClr val="tx1">
                    <a:tint val="75000"/>
                  </a:schemeClr>
                </a:solidFill>
              </a:defRPr>
            </a:lvl3pPr>
            <a:lvl4pPr marL="1645879" indent="0" algn="ctr">
              <a:buNone/>
              <a:defRPr>
                <a:solidFill>
                  <a:schemeClr val="tx1">
                    <a:tint val="75000"/>
                  </a:schemeClr>
                </a:solidFill>
              </a:defRPr>
            </a:lvl4pPr>
            <a:lvl5pPr marL="2194505" indent="0" algn="ctr">
              <a:buNone/>
              <a:defRPr>
                <a:solidFill>
                  <a:schemeClr val="tx1">
                    <a:tint val="75000"/>
                  </a:schemeClr>
                </a:solidFill>
              </a:defRPr>
            </a:lvl5pPr>
            <a:lvl6pPr marL="2743131" indent="0" algn="ctr">
              <a:buNone/>
              <a:defRPr>
                <a:solidFill>
                  <a:schemeClr val="tx1">
                    <a:tint val="75000"/>
                  </a:schemeClr>
                </a:solidFill>
              </a:defRPr>
            </a:lvl6pPr>
            <a:lvl7pPr marL="3291758" indent="0" algn="ctr">
              <a:buNone/>
              <a:defRPr>
                <a:solidFill>
                  <a:schemeClr val="tx1">
                    <a:tint val="75000"/>
                  </a:schemeClr>
                </a:solidFill>
              </a:defRPr>
            </a:lvl7pPr>
            <a:lvl8pPr marL="3840384" indent="0" algn="ctr">
              <a:buNone/>
              <a:defRPr>
                <a:solidFill>
                  <a:schemeClr val="tx1">
                    <a:tint val="75000"/>
                  </a:schemeClr>
                </a:solidFill>
              </a:defRPr>
            </a:lvl8pPr>
            <a:lvl9pPr marL="4389010" indent="0" algn="ctr">
              <a:buNone/>
              <a:defRPr>
                <a:solidFill>
                  <a:schemeClr val="tx1">
                    <a:tint val="75000"/>
                  </a:schemeClr>
                </a:solidFill>
              </a:defRPr>
            </a:lvl9pPr>
          </a:lstStyle>
          <a:p>
            <a:r>
              <a:rPr lang="en-US"/>
              <a:t>Click to edit Master subtitle style</a:t>
            </a:r>
            <a:endParaRPr lang="en-US" dirty="0"/>
          </a:p>
        </p:txBody>
      </p:sp>
      <p:cxnSp>
        <p:nvCxnSpPr>
          <p:cNvPr id="8" name="Straight Connector 7"/>
          <p:cNvCxnSpPr/>
          <p:nvPr/>
        </p:nvCxnSpPr>
        <p:spPr>
          <a:xfrm>
            <a:off x="914400" y="3398521"/>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12"/>
          </p:nvPr>
        </p:nvSpPr>
        <p:spPr>
          <a:xfrm>
            <a:off x="10160000" y="18288"/>
            <a:ext cx="1422400" cy="329184"/>
          </a:xfrm>
          <a:prstGeom prst="rect">
            <a:avLst/>
          </a:prstGeom>
        </p:spPr>
        <p:txBody>
          <a:bodyPr/>
          <a:lstStyle>
            <a:lvl1pPr algn="r">
              <a:defRPr sz="1320"/>
            </a:lvl1pPr>
          </a:lstStyle>
          <a:p>
            <a:fld id="{1C04459C-1F53-F641-AC17-2D7F9BDB473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2"/>
          </p:nvPr>
        </p:nvSpPr>
        <p:spPr>
          <a:xfrm>
            <a:off x="10160000" y="18288"/>
            <a:ext cx="1422400" cy="329184"/>
          </a:xfrm>
          <a:prstGeom prst="rect">
            <a:avLst/>
          </a:prstGeom>
        </p:spPr>
        <p:txBody>
          <a:bodyPr/>
          <a:lstStyle>
            <a:lvl1pPr algn="r">
              <a:defRPr sz="1320"/>
            </a:lvl1pPr>
          </a:lstStyle>
          <a:p>
            <a:fld id="{1C04459C-1F53-F641-AC17-2D7F9BDB473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2"/>
          </p:nvPr>
        </p:nvSpPr>
        <p:spPr>
          <a:xfrm>
            <a:off x="10160000" y="18288"/>
            <a:ext cx="1422400" cy="329184"/>
          </a:xfrm>
          <a:prstGeom prst="rect">
            <a:avLst/>
          </a:prstGeom>
        </p:spPr>
        <p:txBody>
          <a:bodyPr/>
          <a:lstStyle>
            <a:lvl1pPr algn="r">
              <a:defRPr sz="1320"/>
            </a:lvl1pPr>
          </a:lstStyle>
          <a:p>
            <a:fld id="{1C04459C-1F53-F641-AC17-2D7F9BDB473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2"/>
          </p:nvPr>
        </p:nvSpPr>
        <p:spPr>
          <a:xfrm>
            <a:off x="10160000" y="18288"/>
            <a:ext cx="1422400" cy="329184"/>
          </a:xfrm>
          <a:prstGeom prst="rect">
            <a:avLst/>
          </a:prstGeom>
        </p:spPr>
        <p:txBody>
          <a:bodyPr/>
          <a:lstStyle>
            <a:lvl1pPr algn="r">
              <a:defRPr sz="1320"/>
            </a:lvl1pPr>
          </a:lstStyle>
          <a:p>
            <a:fld id="{1C04459C-1F53-F641-AC17-2D7F9BDB473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6"/>
          </a:xfrm>
        </p:spPr>
        <p:txBody>
          <a:bodyPr anchor="ctr" anchorCtr="1">
            <a:normAutofit/>
          </a:bodyPr>
          <a:lstStyle>
            <a:lvl1pPr algn="l">
              <a:defRPr sz="5760" b="0"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963084" y="4626864"/>
            <a:ext cx="10363200" cy="1500187"/>
          </a:xfrm>
        </p:spPr>
        <p:txBody>
          <a:bodyPr anchor="ctr" anchorCtr="1">
            <a:normAutofit/>
          </a:bodyPr>
          <a:lstStyle>
            <a:lvl1pPr marL="0" indent="0">
              <a:buNone/>
              <a:defRPr sz="2880">
                <a:solidFill>
                  <a:schemeClr val="bg1"/>
                </a:solidFill>
              </a:defRPr>
            </a:lvl1pPr>
            <a:lvl2pPr marL="548626" indent="0">
              <a:buNone/>
              <a:defRPr sz="2160">
                <a:solidFill>
                  <a:schemeClr val="tx1">
                    <a:tint val="75000"/>
                  </a:schemeClr>
                </a:solidFill>
              </a:defRPr>
            </a:lvl2pPr>
            <a:lvl3pPr marL="1097253" indent="0">
              <a:buNone/>
              <a:defRPr sz="1920">
                <a:solidFill>
                  <a:schemeClr val="tx1">
                    <a:tint val="75000"/>
                  </a:schemeClr>
                </a:solidFill>
              </a:defRPr>
            </a:lvl3pPr>
            <a:lvl4pPr marL="1645879" indent="0">
              <a:buNone/>
              <a:defRPr sz="1680">
                <a:solidFill>
                  <a:schemeClr val="tx1">
                    <a:tint val="75000"/>
                  </a:schemeClr>
                </a:solidFill>
              </a:defRPr>
            </a:lvl4pPr>
            <a:lvl5pPr marL="2194505" indent="0">
              <a:buNone/>
              <a:defRPr sz="1680">
                <a:solidFill>
                  <a:schemeClr val="tx1">
                    <a:tint val="75000"/>
                  </a:schemeClr>
                </a:solidFill>
              </a:defRPr>
            </a:lvl5pPr>
            <a:lvl6pPr marL="2743131" indent="0">
              <a:buNone/>
              <a:defRPr sz="1680">
                <a:solidFill>
                  <a:schemeClr val="tx1">
                    <a:tint val="75000"/>
                  </a:schemeClr>
                </a:solidFill>
              </a:defRPr>
            </a:lvl6pPr>
            <a:lvl7pPr marL="3291758" indent="0">
              <a:buNone/>
              <a:defRPr sz="1680">
                <a:solidFill>
                  <a:schemeClr val="tx1">
                    <a:tint val="75000"/>
                  </a:schemeClr>
                </a:solidFill>
              </a:defRPr>
            </a:lvl7pPr>
            <a:lvl8pPr marL="3840384" indent="0">
              <a:buNone/>
              <a:defRPr sz="1680">
                <a:solidFill>
                  <a:schemeClr val="tx1">
                    <a:tint val="75000"/>
                  </a:schemeClr>
                </a:solidFill>
              </a:defRPr>
            </a:lvl8pPr>
            <a:lvl9pPr marL="4389010" indent="0">
              <a:buNone/>
              <a:defRPr sz="168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a:xfrm>
            <a:off x="10160000" y="18288"/>
            <a:ext cx="1422400" cy="329184"/>
          </a:xfrm>
          <a:prstGeom prst="rect">
            <a:avLst/>
          </a:prstGeom>
        </p:spPr>
        <p:txBody>
          <a:bodyPr/>
          <a:lstStyle>
            <a:lvl1pPr algn="r">
              <a:defRPr sz="1440">
                <a:solidFill>
                  <a:schemeClr val="bg1"/>
                </a:solidFill>
              </a:defRPr>
            </a:lvl1pPr>
          </a:lstStyle>
          <a:p>
            <a:fld id="{1C04459C-1F53-F641-AC17-2D7F9BDB473A}" type="slidenum">
              <a:rPr lang="en-US" smtClean="0"/>
              <a:pPr/>
              <a:t>‹#›</a:t>
            </a:fld>
            <a:endParaRPr lang="en-US" dirty="0"/>
          </a:p>
        </p:txBody>
      </p:sp>
      <p:cxnSp>
        <p:nvCxnSpPr>
          <p:cNvPr id="7" name="Straight Connector 6"/>
          <p:cNvCxnSpPr/>
          <p:nvPr/>
        </p:nvCxnSpPr>
        <p:spPr>
          <a:xfrm>
            <a:off x="975360" y="4599433"/>
            <a:ext cx="10464800" cy="1588"/>
          </a:xfrm>
          <a:prstGeom prst="line">
            <a:avLst/>
          </a:prstGeom>
          <a:ln w="190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12"/>
          </p:nvPr>
        </p:nvSpPr>
        <p:spPr>
          <a:xfrm>
            <a:off x="10160000" y="18288"/>
            <a:ext cx="1422400" cy="329184"/>
          </a:xfrm>
          <a:prstGeom prst="rect">
            <a:avLst/>
          </a:prstGeom>
        </p:spPr>
        <p:txBody>
          <a:bodyPr/>
          <a:lstStyle>
            <a:lvl1pPr algn="r">
              <a:defRPr sz="1320"/>
            </a:lvl1pPr>
          </a:lstStyle>
          <a:p>
            <a:fld id="{1C04459C-1F53-F641-AC17-2D7F9BDB473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400" b="0">
                <a:solidFill>
                  <a:schemeClr val="tx2"/>
                </a:solidFill>
              </a:defRPr>
            </a:lvl1pPr>
            <a:lvl2pPr marL="548626" indent="0">
              <a:buNone/>
              <a:defRPr sz="2400" b="1"/>
            </a:lvl2pPr>
            <a:lvl3pPr marL="1097253" indent="0">
              <a:buNone/>
              <a:defRPr sz="2160" b="1"/>
            </a:lvl3pPr>
            <a:lvl4pPr marL="1645879" indent="0">
              <a:buNone/>
              <a:defRPr sz="1920" b="1"/>
            </a:lvl4pPr>
            <a:lvl5pPr marL="2194505" indent="0">
              <a:buNone/>
              <a:defRPr sz="1920" b="1"/>
            </a:lvl5pPr>
            <a:lvl6pPr marL="2743131" indent="0">
              <a:buNone/>
              <a:defRPr sz="1920" b="1"/>
            </a:lvl6pPr>
            <a:lvl7pPr marL="3291758" indent="0">
              <a:buNone/>
              <a:defRPr sz="1920" b="1"/>
            </a:lvl7pPr>
            <a:lvl8pPr marL="3840384" indent="0">
              <a:buNone/>
              <a:defRPr sz="1920" b="1"/>
            </a:lvl8pPr>
            <a:lvl9pPr marL="4389010" indent="0">
              <a:buNone/>
              <a:defRPr sz="192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400" b="0" kern="1200" dirty="0" smtClean="0">
                <a:solidFill>
                  <a:schemeClr val="tx2"/>
                </a:solidFill>
                <a:latin typeface="+mn-lt"/>
                <a:ea typeface="+mn-ea"/>
                <a:cs typeface="+mn-cs"/>
              </a:defRPr>
            </a:lvl1pPr>
            <a:lvl2pPr marL="548626" indent="0">
              <a:buNone/>
              <a:defRPr sz="2400" b="1"/>
            </a:lvl2pPr>
            <a:lvl3pPr marL="1097253" indent="0">
              <a:buNone/>
              <a:defRPr sz="2160" b="1"/>
            </a:lvl3pPr>
            <a:lvl4pPr marL="1645879" indent="0">
              <a:buNone/>
              <a:defRPr sz="1920" b="1"/>
            </a:lvl4pPr>
            <a:lvl5pPr marL="2194505" indent="0">
              <a:buNone/>
              <a:defRPr sz="1920" b="1"/>
            </a:lvl5pPr>
            <a:lvl6pPr marL="2743131" indent="0">
              <a:buNone/>
              <a:defRPr sz="1920" b="1"/>
            </a:lvl6pPr>
            <a:lvl7pPr marL="3291758" indent="0">
              <a:buNone/>
              <a:defRPr sz="1920" b="1"/>
            </a:lvl7pPr>
            <a:lvl8pPr marL="3840384" indent="0">
              <a:buNone/>
              <a:defRPr sz="1920" b="1"/>
            </a:lvl8pPr>
            <a:lvl9pPr marL="438901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12"/>
          </p:nvPr>
        </p:nvSpPr>
        <p:spPr>
          <a:xfrm>
            <a:off x="10160000" y="18288"/>
            <a:ext cx="1422400" cy="329184"/>
          </a:xfrm>
          <a:prstGeom prst="rect">
            <a:avLst/>
          </a:prstGeom>
        </p:spPr>
        <p:txBody>
          <a:bodyPr/>
          <a:lstStyle>
            <a:lvl1pPr algn="r">
              <a:defRPr sz="1320"/>
            </a:lvl1pPr>
          </a:lstStyle>
          <a:p>
            <a:fld id="{1C04459C-1F53-F641-AC17-2D7F9BDB473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a:xfrm>
            <a:off x="10160000" y="18288"/>
            <a:ext cx="1422400" cy="329184"/>
          </a:xfrm>
          <a:prstGeom prst="rect">
            <a:avLst/>
          </a:prstGeom>
        </p:spPr>
        <p:txBody>
          <a:bodyPr/>
          <a:lstStyle>
            <a:lvl1pPr algn="r">
              <a:defRPr sz="1320"/>
            </a:lvl1pPr>
          </a:lstStyle>
          <a:p>
            <a:fld id="{1C04459C-1F53-F641-AC17-2D7F9BDB473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10160000" y="18288"/>
            <a:ext cx="1422400" cy="329184"/>
          </a:xfrm>
          <a:prstGeom prst="rect">
            <a:avLst/>
          </a:prstGeom>
        </p:spPr>
        <p:txBody>
          <a:bodyPr/>
          <a:lstStyle>
            <a:lvl1pPr algn="r">
              <a:defRPr sz="1320"/>
            </a:lvl1pPr>
          </a:lstStyle>
          <a:p>
            <a:fld id="{1C04459C-1F53-F641-AC17-2D7F9BDB473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88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680"/>
            </a:lvl1pPr>
            <a:lvl2pPr marL="548626" indent="0">
              <a:buNone/>
              <a:defRPr sz="1440"/>
            </a:lvl2pPr>
            <a:lvl3pPr marL="1097253" indent="0">
              <a:buNone/>
              <a:defRPr sz="1200"/>
            </a:lvl3pPr>
            <a:lvl4pPr marL="1645879" indent="0">
              <a:buNone/>
              <a:defRPr sz="1080"/>
            </a:lvl4pPr>
            <a:lvl5pPr marL="2194505" indent="0">
              <a:buNone/>
              <a:defRPr sz="1080"/>
            </a:lvl5pPr>
            <a:lvl6pPr marL="2743131" indent="0">
              <a:buNone/>
              <a:defRPr sz="1080"/>
            </a:lvl6pPr>
            <a:lvl7pPr marL="3291758" indent="0">
              <a:buNone/>
              <a:defRPr sz="1080"/>
            </a:lvl7pPr>
            <a:lvl8pPr marL="3840384" indent="0">
              <a:buNone/>
              <a:defRPr sz="1080"/>
            </a:lvl8pPr>
            <a:lvl9pPr marL="4389010" indent="0">
              <a:buNone/>
              <a:defRPr sz="1080"/>
            </a:lvl9pPr>
          </a:lstStyle>
          <a:p>
            <a:pPr lvl="0"/>
            <a:r>
              <a:rPr lang="en-US"/>
              <a:t>Click to edit Master text styles</a:t>
            </a:r>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12"/>
          </p:nvPr>
        </p:nvSpPr>
        <p:spPr>
          <a:xfrm>
            <a:off x="10160000" y="18288"/>
            <a:ext cx="1422400" cy="329184"/>
          </a:xfrm>
          <a:prstGeom prst="rect">
            <a:avLst/>
          </a:prstGeom>
        </p:spPr>
        <p:txBody>
          <a:bodyPr/>
          <a:lstStyle>
            <a:lvl1pPr algn="r">
              <a:defRPr sz="1320"/>
            </a:lvl1pPr>
          </a:lstStyle>
          <a:p>
            <a:fld id="{1C04459C-1F53-F641-AC17-2D7F9BDB473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840"/>
            </a:lvl1pPr>
            <a:lvl2pPr marL="548626" indent="0">
              <a:buNone/>
              <a:defRPr sz="3360"/>
            </a:lvl2pPr>
            <a:lvl3pPr marL="1097253" indent="0">
              <a:buNone/>
              <a:defRPr sz="2880"/>
            </a:lvl3pPr>
            <a:lvl4pPr marL="1645879" indent="0">
              <a:buNone/>
              <a:defRPr sz="2400"/>
            </a:lvl4pPr>
            <a:lvl5pPr marL="2194505" indent="0">
              <a:buNone/>
              <a:defRPr sz="2400"/>
            </a:lvl5pPr>
            <a:lvl6pPr marL="2743131" indent="0">
              <a:buNone/>
              <a:defRPr sz="2400"/>
            </a:lvl6pPr>
            <a:lvl7pPr marL="3291758" indent="0">
              <a:buNone/>
              <a:defRPr sz="2400"/>
            </a:lvl7pPr>
            <a:lvl8pPr marL="3840384" indent="0">
              <a:buNone/>
              <a:defRPr sz="2400"/>
            </a:lvl8pPr>
            <a:lvl9pPr marL="4389010" indent="0">
              <a:buNone/>
              <a:defRPr sz="24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680"/>
            </a:lvl1pPr>
            <a:lvl2pPr marL="548626" indent="0">
              <a:buNone/>
              <a:defRPr sz="1440"/>
            </a:lvl2pPr>
            <a:lvl3pPr marL="1097253" indent="0">
              <a:buNone/>
              <a:defRPr sz="1200"/>
            </a:lvl3pPr>
            <a:lvl4pPr marL="1645879" indent="0">
              <a:buNone/>
              <a:defRPr sz="1080"/>
            </a:lvl4pPr>
            <a:lvl5pPr marL="2194505" indent="0">
              <a:buNone/>
              <a:defRPr sz="1080"/>
            </a:lvl5pPr>
            <a:lvl6pPr marL="2743131" indent="0">
              <a:buNone/>
              <a:defRPr sz="1080"/>
            </a:lvl6pPr>
            <a:lvl7pPr marL="3291758" indent="0">
              <a:buNone/>
              <a:defRPr sz="1080"/>
            </a:lvl7pPr>
            <a:lvl8pPr marL="3840384" indent="0">
              <a:buNone/>
              <a:defRPr sz="1080"/>
            </a:lvl8pPr>
            <a:lvl9pPr marL="4389010" indent="0">
              <a:buNone/>
              <a:defRPr sz="1080"/>
            </a:lvl9pPr>
          </a:lstStyle>
          <a:p>
            <a:pPr lvl="0"/>
            <a:r>
              <a:rPr lang="en-US"/>
              <a:t>Click to edit Master text styles</a:t>
            </a:r>
          </a:p>
        </p:txBody>
      </p:sp>
      <p:sp>
        <p:nvSpPr>
          <p:cNvPr id="8" name="Slide Number Placeholder 5"/>
          <p:cNvSpPr>
            <a:spLocks noGrp="1"/>
          </p:cNvSpPr>
          <p:nvPr>
            <p:ph type="sldNum" sz="quarter" idx="12"/>
          </p:nvPr>
        </p:nvSpPr>
        <p:spPr>
          <a:xfrm>
            <a:off x="10160000" y="18288"/>
            <a:ext cx="1422400" cy="329184"/>
          </a:xfrm>
          <a:prstGeom prst="rect">
            <a:avLst/>
          </a:prstGeom>
        </p:spPr>
        <p:txBody>
          <a:bodyPr/>
          <a:lstStyle>
            <a:lvl1pPr algn="r">
              <a:defRPr sz="1320"/>
            </a:lvl1pPr>
          </a:lstStyle>
          <a:p>
            <a:fld id="{1C04459C-1F53-F641-AC17-2D7F9BDB473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97253" rtl="0" eaLnBrk="1" latinLnBrk="0" hangingPunct="1">
        <a:spcBef>
          <a:spcPct val="0"/>
        </a:spcBef>
        <a:buNone/>
        <a:defRPr sz="4800" kern="1200" spc="-120" baseline="0">
          <a:solidFill>
            <a:schemeClr val="tx2"/>
          </a:solidFill>
          <a:latin typeface="+mj-lt"/>
          <a:ea typeface="+mj-ea"/>
          <a:cs typeface="+mj-cs"/>
        </a:defRPr>
      </a:lvl1pPr>
    </p:titleStyle>
    <p:bodyStyle>
      <a:lvl1pPr marL="219451" indent="-219451" algn="l" defTabSz="1097253" rtl="0" eaLnBrk="1" latinLnBrk="0" hangingPunct="1">
        <a:spcBef>
          <a:spcPct val="20000"/>
        </a:spcBef>
        <a:buClr>
          <a:schemeClr val="tx1">
            <a:lumMod val="50000"/>
            <a:lumOff val="50000"/>
          </a:schemeClr>
        </a:buClr>
        <a:buSzPct val="85000"/>
        <a:buFont typeface="Arial" pitchFamily="34" charset="0"/>
        <a:buChar char="•"/>
        <a:defRPr sz="2880" kern="1200">
          <a:solidFill>
            <a:schemeClr val="tx1"/>
          </a:solidFill>
          <a:latin typeface="+mn-lt"/>
          <a:ea typeface="+mn-ea"/>
          <a:cs typeface="+mn-cs"/>
        </a:defRPr>
      </a:lvl1pPr>
      <a:lvl2pPr marL="548626" indent="-219451" algn="l" defTabSz="1097253" rtl="0" eaLnBrk="1" latinLnBrk="0" hangingPunct="1">
        <a:spcBef>
          <a:spcPct val="20000"/>
        </a:spcBef>
        <a:buClr>
          <a:schemeClr val="tx1">
            <a:lumMod val="50000"/>
            <a:lumOff val="50000"/>
          </a:schemeClr>
        </a:buClr>
        <a:buSzPct val="85000"/>
        <a:buFont typeface="Arial" pitchFamily="34" charset="0"/>
        <a:buChar char="•"/>
        <a:defRPr sz="2400" kern="1200">
          <a:solidFill>
            <a:schemeClr val="tx1"/>
          </a:solidFill>
          <a:latin typeface="+mn-lt"/>
          <a:ea typeface="+mn-ea"/>
          <a:cs typeface="+mn-cs"/>
        </a:defRPr>
      </a:lvl2pPr>
      <a:lvl3pPr marL="877802" indent="-219451" algn="l" defTabSz="1097253" rtl="0" eaLnBrk="1" latinLnBrk="0" hangingPunct="1">
        <a:spcBef>
          <a:spcPct val="20000"/>
        </a:spcBef>
        <a:buClr>
          <a:schemeClr val="tx1">
            <a:lumMod val="50000"/>
            <a:lumOff val="50000"/>
          </a:schemeClr>
        </a:buClr>
        <a:buSzPct val="90000"/>
        <a:buFont typeface="Arial" pitchFamily="34" charset="0"/>
        <a:buChar char="•"/>
        <a:defRPr sz="2160" kern="1200">
          <a:solidFill>
            <a:schemeClr val="tx1"/>
          </a:solidFill>
          <a:latin typeface="+mn-lt"/>
          <a:ea typeface="+mn-ea"/>
          <a:cs typeface="+mn-cs"/>
        </a:defRPr>
      </a:lvl3pPr>
      <a:lvl4pPr marL="1206978" indent="-219451" algn="l" defTabSz="1097253" rtl="0" eaLnBrk="1" latinLnBrk="0" hangingPunct="1">
        <a:spcBef>
          <a:spcPct val="20000"/>
        </a:spcBef>
        <a:buClr>
          <a:schemeClr val="tx1">
            <a:lumMod val="50000"/>
            <a:lumOff val="50000"/>
          </a:schemeClr>
        </a:buClr>
        <a:buFont typeface="Arial" pitchFamily="34" charset="0"/>
        <a:buChar char="•"/>
        <a:defRPr sz="1920" kern="1200">
          <a:solidFill>
            <a:schemeClr val="tx1"/>
          </a:solidFill>
          <a:latin typeface="+mn-lt"/>
          <a:ea typeface="+mn-ea"/>
          <a:cs typeface="+mn-cs"/>
        </a:defRPr>
      </a:lvl4pPr>
      <a:lvl5pPr marL="1426428" indent="-164588" algn="l" defTabSz="1097253" rtl="0" eaLnBrk="1" latinLnBrk="0" hangingPunct="1">
        <a:spcBef>
          <a:spcPct val="20000"/>
        </a:spcBef>
        <a:buClr>
          <a:schemeClr val="tx1">
            <a:lumMod val="50000"/>
            <a:lumOff val="50000"/>
          </a:schemeClr>
        </a:buClr>
        <a:buSzPct val="100000"/>
        <a:buFont typeface="Arial" pitchFamily="34" charset="0"/>
        <a:buChar char="•"/>
        <a:defRPr sz="1680" kern="1200" baseline="0">
          <a:solidFill>
            <a:schemeClr val="tx1"/>
          </a:solidFill>
          <a:latin typeface="+mn-lt"/>
          <a:ea typeface="+mn-ea"/>
          <a:cs typeface="+mn-cs"/>
        </a:defRPr>
      </a:lvl5pPr>
      <a:lvl6pPr marL="1645879" indent="-219451" algn="l" defTabSz="1097253" rtl="0" eaLnBrk="1" latinLnBrk="0" hangingPunct="1">
        <a:spcBef>
          <a:spcPct val="20000"/>
        </a:spcBef>
        <a:buClr>
          <a:schemeClr val="accent1"/>
        </a:buClr>
        <a:buFont typeface="Arial" pitchFamily="34" charset="0"/>
        <a:buChar char="•"/>
        <a:defRPr sz="1560" kern="1200">
          <a:solidFill>
            <a:schemeClr val="tx1"/>
          </a:solidFill>
          <a:latin typeface="+mn-lt"/>
          <a:ea typeface="+mn-ea"/>
          <a:cs typeface="+mn-cs"/>
        </a:defRPr>
      </a:lvl6pPr>
      <a:lvl7pPr marL="1865329" indent="-219451" algn="l" defTabSz="1097253" rtl="0" eaLnBrk="1" latinLnBrk="0" hangingPunct="1">
        <a:spcBef>
          <a:spcPct val="20000"/>
        </a:spcBef>
        <a:buClr>
          <a:schemeClr val="accent1"/>
        </a:buClr>
        <a:buFont typeface="Arial" pitchFamily="34" charset="0"/>
        <a:buChar char="•"/>
        <a:defRPr sz="1560" kern="1200">
          <a:solidFill>
            <a:schemeClr val="tx1"/>
          </a:solidFill>
          <a:latin typeface="+mn-lt"/>
          <a:ea typeface="+mn-ea"/>
          <a:cs typeface="+mn-cs"/>
        </a:defRPr>
      </a:lvl7pPr>
      <a:lvl8pPr marL="2084780" indent="-219451" algn="l" defTabSz="1097253" rtl="0" eaLnBrk="1" latinLnBrk="0" hangingPunct="1">
        <a:spcBef>
          <a:spcPct val="20000"/>
        </a:spcBef>
        <a:buClr>
          <a:schemeClr val="accent1"/>
        </a:buClr>
        <a:buFont typeface="Arial" pitchFamily="34" charset="0"/>
        <a:buChar char="•"/>
        <a:defRPr sz="1560" kern="1200">
          <a:solidFill>
            <a:schemeClr val="tx1"/>
          </a:solidFill>
          <a:latin typeface="+mn-lt"/>
          <a:ea typeface="+mn-ea"/>
          <a:cs typeface="+mn-cs"/>
        </a:defRPr>
      </a:lvl8pPr>
      <a:lvl9pPr marL="2304230" indent="-219451" algn="l" defTabSz="1097253" rtl="0" eaLnBrk="1" latinLnBrk="0" hangingPunct="1">
        <a:spcBef>
          <a:spcPct val="20000"/>
        </a:spcBef>
        <a:buClr>
          <a:schemeClr val="accent1"/>
        </a:buClr>
        <a:buFont typeface="Arial" pitchFamily="34" charset="0"/>
        <a:buChar char="•"/>
        <a:defRPr sz="1560" kern="1200">
          <a:solidFill>
            <a:schemeClr val="tx1"/>
          </a:solidFill>
          <a:latin typeface="+mn-lt"/>
          <a:ea typeface="+mn-ea"/>
          <a:cs typeface="+mn-cs"/>
        </a:defRPr>
      </a:lvl9pPr>
    </p:bodyStyle>
    <p:otherStyle>
      <a:defPPr>
        <a:defRPr lang="en-US"/>
      </a:defPPr>
      <a:lvl1pPr marL="0" algn="l" defTabSz="1097253" rtl="0" eaLnBrk="1" latinLnBrk="0" hangingPunct="1">
        <a:defRPr sz="2160" kern="1200">
          <a:solidFill>
            <a:schemeClr val="tx1"/>
          </a:solidFill>
          <a:latin typeface="+mn-lt"/>
          <a:ea typeface="+mn-ea"/>
          <a:cs typeface="+mn-cs"/>
        </a:defRPr>
      </a:lvl1pPr>
      <a:lvl2pPr marL="548626" algn="l" defTabSz="1097253" rtl="0" eaLnBrk="1" latinLnBrk="0" hangingPunct="1">
        <a:defRPr sz="2160" kern="1200">
          <a:solidFill>
            <a:schemeClr val="tx1"/>
          </a:solidFill>
          <a:latin typeface="+mn-lt"/>
          <a:ea typeface="+mn-ea"/>
          <a:cs typeface="+mn-cs"/>
        </a:defRPr>
      </a:lvl2pPr>
      <a:lvl3pPr marL="1097253" algn="l" defTabSz="1097253" rtl="0" eaLnBrk="1" latinLnBrk="0" hangingPunct="1">
        <a:defRPr sz="2160" kern="1200">
          <a:solidFill>
            <a:schemeClr val="tx1"/>
          </a:solidFill>
          <a:latin typeface="+mn-lt"/>
          <a:ea typeface="+mn-ea"/>
          <a:cs typeface="+mn-cs"/>
        </a:defRPr>
      </a:lvl3pPr>
      <a:lvl4pPr marL="1645879" algn="l" defTabSz="1097253" rtl="0" eaLnBrk="1" latinLnBrk="0" hangingPunct="1">
        <a:defRPr sz="2160" kern="1200">
          <a:solidFill>
            <a:schemeClr val="tx1"/>
          </a:solidFill>
          <a:latin typeface="+mn-lt"/>
          <a:ea typeface="+mn-ea"/>
          <a:cs typeface="+mn-cs"/>
        </a:defRPr>
      </a:lvl4pPr>
      <a:lvl5pPr marL="2194505" algn="l" defTabSz="1097253" rtl="0" eaLnBrk="1" latinLnBrk="0" hangingPunct="1">
        <a:defRPr sz="2160" kern="1200">
          <a:solidFill>
            <a:schemeClr val="tx1"/>
          </a:solidFill>
          <a:latin typeface="+mn-lt"/>
          <a:ea typeface="+mn-ea"/>
          <a:cs typeface="+mn-cs"/>
        </a:defRPr>
      </a:lvl5pPr>
      <a:lvl6pPr marL="2743131" algn="l" defTabSz="1097253" rtl="0" eaLnBrk="1" latinLnBrk="0" hangingPunct="1">
        <a:defRPr sz="2160" kern="1200">
          <a:solidFill>
            <a:schemeClr val="tx1"/>
          </a:solidFill>
          <a:latin typeface="+mn-lt"/>
          <a:ea typeface="+mn-ea"/>
          <a:cs typeface="+mn-cs"/>
        </a:defRPr>
      </a:lvl6pPr>
      <a:lvl7pPr marL="3291758" algn="l" defTabSz="1097253" rtl="0" eaLnBrk="1" latinLnBrk="0" hangingPunct="1">
        <a:defRPr sz="2160" kern="1200">
          <a:solidFill>
            <a:schemeClr val="tx1"/>
          </a:solidFill>
          <a:latin typeface="+mn-lt"/>
          <a:ea typeface="+mn-ea"/>
          <a:cs typeface="+mn-cs"/>
        </a:defRPr>
      </a:lvl7pPr>
      <a:lvl8pPr marL="3840384" algn="l" defTabSz="1097253" rtl="0" eaLnBrk="1" latinLnBrk="0" hangingPunct="1">
        <a:defRPr sz="2160" kern="1200">
          <a:solidFill>
            <a:schemeClr val="tx1"/>
          </a:solidFill>
          <a:latin typeface="+mn-lt"/>
          <a:ea typeface="+mn-ea"/>
          <a:cs typeface="+mn-cs"/>
        </a:defRPr>
      </a:lvl8pPr>
      <a:lvl9pPr marL="4389010" algn="l" defTabSz="1097253"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ecurosis.com/projectquant/nso-quant-define-policies-sub-process/"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linkedin.com/legal/privacy-polic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tn.gov/content/dam/tn/finance/sts/security-documents/300-POL-001_EISP-V%202.5%20Policy.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linkedin.com/learning/cysa-plus-cert-prep-4-security-governance/security-policy-framework?autoplay=true&amp;u=7465072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www.sans.org/security-resources/policies/general#acceptable-encryption-policy"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4010" y="1332205"/>
            <a:ext cx="4888160" cy="2108270"/>
          </a:xfrm>
        </p:spPr>
        <p:txBody>
          <a:bodyPr anchor="b">
            <a:normAutofit/>
          </a:bodyPr>
          <a:lstStyle/>
          <a:p>
            <a:r>
              <a:rPr lang="en-US" sz="6400" dirty="0"/>
              <a:t>Security Policy</a:t>
            </a:r>
          </a:p>
        </p:txBody>
      </p:sp>
      <p:sp>
        <p:nvSpPr>
          <p:cNvPr id="3" name="Subtitle 2"/>
          <p:cNvSpPr>
            <a:spLocks noGrp="1"/>
          </p:cNvSpPr>
          <p:nvPr>
            <p:ph type="subTitle" idx="1"/>
          </p:nvPr>
        </p:nvSpPr>
        <p:spPr>
          <a:xfrm>
            <a:off x="458454" y="4778734"/>
            <a:ext cx="3220917" cy="1452160"/>
          </a:xfrm>
        </p:spPr>
        <p:txBody>
          <a:bodyPr anchor="t">
            <a:normAutofit/>
          </a:bodyPr>
          <a:lstStyle/>
          <a:p>
            <a:endParaRPr lang="en-US" sz="2000">
              <a:solidFill>
                <a:schemeClr val="tx1">
                  <a:alpha val="60000"/>
                </a:schemeClr>
              </a:solidFill>
            </a:endParaRPr>
          </a:p>
        </p:txBody>
      </p:sp>
      <p:pic>
        <p:nvPicPr>
          <p:cNvPr id="5" name="Picture 4" descr="Chart, bubble chart&#10;&#10;Description automatically generated">
            <a:extLst>
              <a:ext uri="{FF2B5EF4-FFF2-40B4-BE49-F238E27FC236}">
                <a16:creationId xmlns:a16="http://schemas.microsoft.com/office/drawing/2014/main" id="{DA05E0D0-814F-9E80-DDEA-5C81D12D480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83065" y="543441"/>
            <a:ext cx="5773121" cy="5571062"/>
          </a:xfrm>
          <a:prstGeom prst="rect">
            <a:avLst/>
          </a:prstGeom>
        </p:spPr>
      </p:pic>
    </p:spTree>
    <p:extLst>
      <p:ext uri="{BB962C8B-B14F-4D97-AF65-F5344CB8AC3E}">
        <p14:creationId xmlns:p14="http://schemas.microsoft.com/office/powerpoint/2010/main" val="2663094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Snagit_PPTA24C"/>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649388"/>
            <a:ext cx="8103683" cy="5559223"/>
          </a:xfrm>
        </p:spPr>
      </p:pic>
      <p:sp>
        <p:nvSpPr>
          <p:cNvPr id="5" name="Rounded Rectangle 4"/>
          <p:cNvSpPr/>
          <p:nvPr/>
        </p:nvSpPr>
        <p:spPr>
          <a:xfrm>
            <a:off x="748242" y="3664989"/>
            <a:ext cx="2225040" cy="332509"/>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30000"/>
                </a:schemeClr>
              </a:solidFill>
            </a:endParaRPr>
          </a:p>
        </p:txBody>
      </p:sp>
      <p:sp>
        <p:nvSpPr>
          <p:cNvPr id="6" name="Rounded Rectangle 5"/>
          <p:cNvSpPr/>
          <p:nvPr/>
        </p:nvSpPr>
        <p:spPr>
          <a:xfrm>
            <a:off x="748243" y="1880595"/>
            <a:ext cx="2733040" cy="332509"/>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30000"/>
                </a:schemeClr>
              </a:solidFill>
            </a:endParaRPr>
          </a:p>
        </p:txBody>
      </p:sp>
      <p:sp>
        <p:nvSpPr>
          <p:cNvPr id="7" name="Rounded Rectangle 6"/>
          <p:cNvSpPr/>
          <p:nvPr/>
        </p:nvSpPr>
        <p:spPr>
          <a:xfrm>
            <a:off x="748242" y="744421"/>
            <a:ext cx="4829695" cy="332509"/>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30000"/>
                </a:schemeClr>
              </a:solidFill>
            </a:endParaRPr>
          </a:p>
        </p:txBody>
      </p:sp>
    </p:spTree>
    <p:extLst>
      <p:ext uri="{BB962C8B-B14F-4D97-AF65-F5344CB8AC3E}">
        <p14:creationId xmlns:p14="http://schemas.microsoft.com/office/powerpoint/2010/main" val="2600753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D0294-70AA-B85F-FB11-FAD4B1B88069}"/>
              </a:ext>
            </a:extLst>
          </p:cNvPr>
          <p:cNvSpPr>
            <a:spLocks noGrp="1"/>
          </p:cNvSpPr>
          <p:nvPr>
            <p:ph type="title"/>
          </p:nvPr>
        </p:nvSpPr>
        <p:spPr/>
        <p:txBody>
          <a:bodyPr/>
          <a:lstStyle/>
          <a:p>
            <a:r>
              <a:rPr lang="en-US" dirty="0"/>
              <a:t>Exam – Know The 13 “General” Policies</a:t>
            </a:r>
          </a:p>
        </p:txBody>
      </p:sp>
      <p:sp>
        <p:nvSpPr>
          <p:cNvPr id="3" name="Content Placeholder 2">
            <a:extLst>
              <a:ext uri="{FF2B5EF4-FFF2-40B4-BE49-F238E27FC236}">
                <a16:creationId xmlns:a16="http://schemas.microsoft.com/office/drawing/2014/main" id="{3BC7E78F-8012-13AF-209A-2E1D731757D9}"/>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C0DCF335-2B88-AEA5-39C5-F884C214612B}"/>
              </a:ext>
            </a:extLst>
          </p:cNvPr>
          <p:cNvPicPr>
            <a:picLocks noChangeAspect="1"/>
          </p:cNvPicPr>
          <p:nvPr/>
        </p:nvPicPr>
        <p:blipFill>
          <a:blip r:embed="rId2"/>
          <a:stretch>
            <a:fillRect/>
          </a:stretch>
        </p:blipFill>
        <p:spPr>
          <a:xfrm>
            <a:off x="3645792" y="1533525"/>
            <a:ext cx="4692913" cy="4588203"/>
          </a:xfrm>
          <a:prstGeom prst="rect">
            <a:avLst/>
          </a:prstGeom>
          <a:ln>
            <a:noFill/>
          </a:ln>
          <a:effectLst>
            <a:softEdge rad="112500"/>
          </a:effectLst>
        </p:spPr>
      </p:pic>
    </p:spTree>
    <p:extLst>
      <p:ext uri="{BB962C8B-B14F-4D97-AF65-F5344CB8AC3E}">
        <p14:creationId xmlns:p14="http://schemas.microsoft.com/office/powerpoint/2010/main" val="4274424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Linkedin</a:t>
            </a:r>
            <a:r>
              <a:rPr lang="en-US" dirty="0"/>
              <a:t> Example</a:t>
            </a:r>
          </a:p>
        </p:txBody>
      </p:sp>
      <p:sp>
        <p:nvSpPr>
          <p:cNvPr id="3" name="Content Placeholder 2"/>
          <p:cNvSpPr>
            <a:spLocks noGrp="1"/>
          </p:cNvSpPr>
          <p:nvPr>
            <p:ph idx="1"/>
          </p:nvPr>
        </p:nvSpPr>
        <p:spPr/>
        <p:txBody>
          <a:bodyPr/>
          <a:lstStyle/>
          <a:p>
            <a:r>
              <a:rPr lang="en-US" dirty="0">
                <a:hlinkClick r:id="rId2"/>
              </a:rPr>
              <a:t>https://www.linkedin.com/legal/privacy-policy</a:t>
            </a:r>
            <a:endParaRPr lang="en-US" dirty="0"/>
          </a:p>
        </p:txBody>
      </p:sp>
    </p:spTree>
    <p:extLst>
      <p:ext uri="{BB962C8B-B14F-4D97-AF65-F5344CB8AC3E}">
        <p14:creationId xmlns:p14="http://schemas.microsoft.com/office/powerpoint/2010/main" val="2168277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09255" y="2193925"/>
            <a:ext cx="9996054" cy="1325563"/>
          </a:xfrm>
        </p:spPr>
        <p:txBody>
          <a:bodyPr>
            <a:normAutofit fontScale="90000"/>
          </a:bodyPr>
          <a:lstStyle/>
          <a:p>
            <a:pPr algn="ctr"/>
            <a:r>
              <a:rPr lang="en-US" dirty="0"/>
              <a:t>SANS Information Security Policy Templates</a:t>
            </a:r>
            <a:br>
              <a:rPr lang="en-US" dirty="0"/>
            </a:br>
            <a:r>
              <a:rPr lang="en-US" dirty="0"/>
              <a:t>“General” Policies</a:t>
            </a:r>
          </a:p>
        </p:txBody>
      </p:sp>
    </p:spTree>
    <p:extLst>
      <p:ext uri="{BB962C8B-B14F-4D97-AF65-F5344CB8AC3E}">
        <p14:creationId xmlns:p14="http://schemas.microsoft.com/office/powerpoint/2010/main" val="3376552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Snagit_PPTD71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46276"/>
            <a:ext cx="6076190" cy="4076190"/>
          </a:xfrm>
        </p:spPr>
      </p:pic>
    </p:spTree>
    <p:extLst>
      <p:ext uri="{BB962C8B-B14F-4D97-AF65-F5344CB8AC3E}">
        <p14:creationId xmlns:p14="http://schemas.microsoft.com/office/powerpoint/2010/main" val="710497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Snagit_PPT93C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337" y="533400"/>
            <a:ext cx="5063836" cy="5653952"/>
          </a:xfrm>
        </p:spPr>
      </p:pic>
    </p:spTree>
    <p:extLst>
      <p:ext uri="{BB962C8B-B14F-4D97-AF65-F5344CB8AC3E}">
        <p14:creationId xmlns:p14="http://schemas.microsoft.com/office/powerpoint/2010/main" val="4192984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Snagit_PPT115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 y="1129434"/>
            <a:ext cx="6625193" cy="5141480"/>
          </a:xfrm>
        </p:spPr>
      </p:pic>
    </p:spTree>
    <p:extLst>
      <p:ext uri="{BB962C8B-B14F-4D97-AF65-F5344CB8AC3E}">
        <p14:creationId xmlns:p14="http://schemas.microsoft.com/office/powerpoint/2010/main" val="2372587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Snagit_PPTA80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 y="1093066"/>
            <a:ext cx="6517251" cy="5120698"/>
          </a:xfrm>
        </p:spPr>
      </p:pic>
    </p:spTree>
    <p:extLst>
      <p:ext uri="{BB962C8B-B14F-4D97-AF65-F5344CB8AC3E}">
        <p14:creationId xmlns:p14="http://schemas.microsoft.com/office/powerpoint/2010/main" val="1832222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Snagit_PPT384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53331"/>
            <a:ext cx="6118514" cy="4948518"/>
          </a:xfrm>
        </p:spPr>
      </p:pic>
    </p:spTree>
    <p:extLst>
      <p:ext uri="{BB962C8B-B14F-4D97-AF65-F5344CB8AC3E}">
        <p14:creationId xmlns:p14="http://schemas.microsoft.com/office/powerpoint/2010/main" val="436032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Snagit_PPT90A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81381"/>
            <a:ext cx="6959338" cy="4942774"/>
          </a:xfrm>
        </p:spPr>
      </p:pic>
    </p:spTree>
    <p:extLst>
      <p:ext uri="{BB962C8B-B14F-4D97-AF65-F5344CB8AC3E}">
        <p14:creationId xmlns:p14="http://schemas.microsoft.com/office/powerpoint/2010/main" val="328297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relate to cybersecurity?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0067" y="1825625"/>
            <a:ext cx="8391866" cy="4351338"/>
          </a:xfrm>
        </p:spPr>
      </p:pic>
    </p:spTree>
    <p:extLst>
      <p:ext uri="{BB962C8B-B14F-4D97-AF65-F5344CB8AC3E}">
        <p14:creationId xmlns:p14="http://schemas.microsoft.com/office/powerpoint/2010/main" val="3866753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Snagit_PPT18D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 y="1202169"/>
            <a:ext cx="6830291" cy="5022273"/>
          </a:xfrm>
        </p:spPr>
      </p:pic>
    </p:spTree>
    <p:extLst>
      <p:ext uri="{BB962C8B-B14F-4D97-AF65-F5344CB8AC3E}">
        <p14:creationId xmlns:p14="http://schemas.microsoft.com/office/powerpoint/2010/main" val="3836237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Snagit_PPT7C7B"/>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145020"/>
            <a:ext cx="5630141" cy="5083868"/>
          </a:xfrm>
        </p:spPr>
      </p:pic>
    </p:spTree>
    <p:extLst>
      <p:ext uri="{BB962C8B-B14F-4D97-AF65-F5344CB8AC3E}">
        <p14:creationId xmlns:p14="http://schemas.microsoft.com/office/powerpoint/2010/main" val="3386319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Snagit_PPT2D5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533400"/>
            <a:ext cx="5310418" cy="5671727"/>
          </a:xfrm>
        </p:spPr>
      </p:pic>
    </p:spTree>
    <p:extLst>
      <p:ext uri="{BB962C8B-B14F-4D97-AF65-F5344CB8AC3E}">
        <p14:creationId xmlns:p14="http://schemas.microsoft.com/office/powerpoint/2010/main" val="2295338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Snagit_PPTC10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 y="1028700"/>
            <a:ext cx="7995805" cy="5034395"/>
          </a:xfrm>
        </p:spPr>
      </p:pic>
    </p:spTree>
    <p:extLst>
      <p:ext uri="{BB962C8B-B14F-4D97-AF65-F5344CB8AC3E}">
        <p14:creationId xmlns:p14="http://schemas.microsoft.com/office/powerpoint/2010/main" val="1522068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Snagit_PPT30EB"/>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 y="1155735"/>
            <a:ext cx="7652811" cy="5058029"/>
          </a:xfrm>
        </p:spPr>
      </p:pic>
    </p:spTree>
    <p:extLst>
      <p:ext uri="{BB962C8B-B14F-4D97-AF65-F5344CB8AC3E}">
        <p14:creationId xmlns:p14="http://schemas.microsoft.com/office/powerpoint/2010/main" val="3081188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Snagit_PPT9EB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191780"/>
            <a:ext cx="6035386" cy="5034124"/>
          </a:xfrm>
        </p:spPr>
      </p:pic>
    </p:spTree>
    <p:extLst>
      <p:ext uri="{BB962C8B-B14F-4D97-AF65-F5344CB8AC3E}">
        <p14:creationId xmlns:p14="http://schemas.microsoft.com/office/powerpoint/2010/main" val="1161931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Snagit_PPT75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129433"/>
            <a:ext cx="6613206" cy="5068743"/>
          </a:xfrm>
        </p:spPr>
      </p:pic>
    </p:spTree>
    <p:extLst>
      <p:ext uri="{BB962C8B-B14F-4D97-AF65-F5344CB8AC3E}">
        <p14:creationId xmlns:p14="http://schemas.microsoft.com/office/powerpoint/2010/main" val="3513775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53A82145-C3CD-1981-6721-0F8FA2292566}"/>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23E492D5-E2D2-083B-034D-3032385C743D}"/>
              </a:ext>
            </a:extLst>
          </p:cNvPr>
          <p:cNvPicPr>
            <a:picLocks noChangeAspect="1"/>
          </p:cNvPicPr>
          <p:nvPr/>
        </p:nvPicPr>
        <p:blipFill>
          <a:blip r:embed="rId2"/>
          <a:stretch>
            <a:fillRect/>
          </a:stretch>
        </p:blipFill>
        <p:spPr>
          <a:xfrm>
            <a:off x="505712" y="1611408"/>
            <a:ext cx="5151566" cy="3078747"/>
          </a:xfrm>
          <a:prstGeom prst="rect">
            <a:avLst/>
          </a:prstGeom>
        </p:spPr>
      </p:pic>
      <p:pic>
        <p:nvPicPr>
          <p:cNvPr id="13" name="Picture 12">
            <a:extLst>
              <a:ext uri="{FF2B5EF4-FFF2-40B4-BE49-F238E27FC236}">
                <a16:creationId xmlns:a16="http://schemas.microsoft.com/office/drawing/2014/main" id="{4B49B608-49C8-BEDE-4C67-4ED28A26C5A0}"/>
              </a:ext>
            </a:extLst>
          </p:cNvPr>
          <p:cNvPicPr>
            <a:picLocks noChangeAspect="1"/>
          </p:cNvPicPr>
          <p:nvPr/>
        </p:nvPicPr>
        <p:blipFill>
          <a:blip r:embed="rId3"/>
          <a:stretch>
            <a:fillRect/>
          </a:stretch>
        </p:blipFill>
        <p:spPr>
          <a:xfrm>
            <a:off x="5728945" y="105730"/>
            <a:ext cx="6341673" cy="6074005"/>
          </a:xfrm>
          <a:prstGeom prst="rect">
            <a:avLst/>
          </a:prstGeom>
        </p:spPr>
      </p:pic>
    </p:spTree>
    <p:extLst>
      <p:ext uri="{BB962C8B-B14F-4D97-AF65-F5344CB8AC3E}">
        <p14:creationId xmlns:p14="http://schemas.microsoft.com/office/powerpoint/2010/main" val="4154720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a:t>
            </a:r>
          </a:p>
        </p:txBody>
      </p:sp>
      <p:sp>
        <p:nvSpPr>
          <p:cNvPr id="3" name="Content Placeholder 2"/>
          <p:cNvSpPr>
            <a:spLocks noGrp="1"/>
          </p:cNvSpPr>
          <p:nvPr>
            <p:ph idx="1"/>
          </p:nvPr>
        </p:nvSpPr>
        <p:spPr/>
        <p:txBody>
          <a:bodyPr/>
          <a:lstStyle/>
          <a:p>
            <a:r>
              <a:rPr lang="en-US" dirty="0"/>
              <a:t>The purpose of the Security Control Standards Catalog (catalog) is to provide Texas state agencies and institutions of higher education (subsequently referred to as state agencies) with specific guidance for implementing security controls in a format that easily aligns with the National Institute of Standards and Technology Special Publication 800-53 Revision 5 (NIST 800-53 Revision 5). Terms and definitions in this catalog are based on NIST, unless otherwise defined by Texas state statute, rules, or guidelines. </a:t>
            </a:r>
          </a:p>
        </p:txBody>
      </p:sp>
    </p:spTree>
    <p:extLst>
      <p:ext uri="{BB962C8B-B14F-4D97-AF65-F5344CB8AC3E}">
        <p14:creationId xmlns:p14="http://schemas.microsoft.com/office/powerpoint/2010/main" val="2949606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32500891-AAE8-8060-F8FA-8FAFBD49E335}"/>
              </a:ext>
            </a:extLst>
          </p:cNvPr>
          <p:cNvPicPr>
            <a:picLocks noGrp="1" noChangeAspect="1"/>
          </p:cNvPicPr>
          <p:nvPr>
            <p:ph idx="1"/>
          </p:nvPr>
        </p:nvPicPr>
        <p:blipFill>
          <a:blip r:embed="rId2"/>
          <a:stretch>
            <a:fillRect/>
          </a:stretch>
        </p:blipFill>
        <p:spPr>
          <a:xfrm>
            <a:off x="1250024" y="919595"/>
            <a:ext cx="9532581" cy="5018809"/>
          </a:xfrm>
        </p:spPr>
      </p:pic>
    </p:spTree>
    <p:extLst>
      <p:ext uri="{BB962C8B-B14F-4D97-AF65-F5344CB8AC3E}">
        <p14:creationId xmlns:p14="http://schemas.microsoft.com/office/powerpoint/2010/main" val="84809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184" y="12107"/>
            <a:ext cx="10175631" cy="1111843"/>
          </a:xfrm>
        </p:spPr>
        <p:txBody>
          <a:bodyPr anchor="ctr">
            <a:normAutofit/>
          </a:bodyPr>
          <a:lstStyle/>
          <a:p>
            <a:r>
              <a:rPr lang="en-US" sz="4000" dirty="0"/>
              <a:t>The AAC Issue</a:t>
            </a:r>
          </a:p>
        </p:txBody>
      </p:sp>
      <p:sp>
        <p:nvSpPr>
          <p:cNvPr id="38" name="Content Placeholder 37">
            <a:extLst>
              <a:ext uri="{FF2B5EF4-FFF2-40B4-BE49-F238E27FC236}">
                <a16:creationId xmlns:a16="http://schemas.microsoft.com/office/drawing/2014/main" id="{E0C36C3E-0FBE-8436-040A-5FAD8E8A3F80}"/>
              </a:ext>
            </a:extLst>
          </p:cNvPr>
          <p:cNvSpPr>
            <a:spLocks noGrp="1"/>
          </p:cNvSpPr>
          <p:nvPr>
            <p:ph idx="1"/>
          </p:nvPr>
        </p:nvSpPr>
        <p:spPr/>
        <p:txBody>
          <a:bodyPr/>
          <a:lstStyle/>
          <a:p>
            <a:endParaRPr lang="en-US" dirty="0"/>
          </a:p>
          <a:p>
            <a:endParaRPr lang="en-US" dirty="0"/>
          </a:p>
          <a:p>
            <a:endParaRPr lang="en-US" dirty="0"/>
          </a:p>
          <a:p>
            <a:pPr marL="0" indent="0" algn="ctr">
              <a:buNone/>
            </a:pPr>
            <a:r>
              <a:rPr lang="en-US" dirty="0"/>
              <a:t>Policy acceptance – don’t use thumb drives that are found</a:t>
            </a:r>
          </a:p>
        </p:txBody>
      </p:sp>
      <p:graphicFrame>
        <p:nvGraphicFramePr>
          <p:cNvPr id="49" name="Diagram 48">
            <a:extLst>
              <a:ext uri="{FF2B5EF4-FFF2-40B4-BE49-F238E27FC236}">
                <a16:creationId xmlns:a16="http://schemas.microsoft.com/office/drawing/2014/main" id="{0E0EE157-337D-0808-5880-33FDA3ABE66A}"/>
              </a:ext>
            </a:extLst>
          </p:cNvPr>
          <p:cNvGraphicFramePr/>
          <p:nvPr/>
        </p:nvGraphicFramePr>
        <p:xfrm>
          <a:off x="838200" y="1587865"/>
          <a:ext cx="10763250" cy="1707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4229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69118" y="240407"/>
            <a:ext cx="6201060" cy="5964697"/>
          </a:xfrm>
          <a:prstGeom prst="rect">
            <a:avLst/>
          </a:prstGeom>
        </p:spPr>
      </p:pic>
    </p:spTree>
    <p:extLst>
      <p:ext uri="{BB962C8B-B14F-4D97-AF65-F5344CB8AC3E}">
        <p14:creationId xmlns:p14="http://schemas.microsoft.com/office/powerpoint/2010/main" val="2161112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E7A748C-1C35-FFB4-8675-E1DDD4C133AB}"/>
              </a:ext>
            </a:extLst>
          </p:cNvPr>
          <p:cNvPicPr>
            <a:picLocks noChangeAspect="1"/>
          </p:cNvPicPr>
          <p:nvPr/>
        </p:nvPicPr>
        <p:blipFill>
          <a:blip r:embed="rId2"/>
          <a:stretch>
            <a:fillRect/>
          </a:stretch>
        </p:blipFill>
        <p:spPr>
          <a:xfrm>
            <a:off x="6504709" y="533400"/>
            <a:ext cx="4883193" cy="5414419"/>
          </a:xfrm>
          <a:prstGeom prst="rect">
            <a:avLst/>
          </a:prstGeom>
        </p:spPr>
      </p:pic>
    </p:spTree>
    <p:extLst>
      <p:ext uri="{BB962C8B-B14F-4D97-AF65-F5344CB8AC3E}">
        <p14:creationId xmlns:p14="http://schemas.microsoft.com/office/powerpoint/2010/main" val="2312170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of Tennessee Policy</a:t>
            </a:r>
          </a:p>
        </p:txBody>
      </p:sp>
      <p:sp>
        <p:nvSpPr>
          <p:cNvPr id="3" name="Content Placeholder 2"/>
          <p:cNvSpPr>
            <a:spLocks noGrp="1"/>
          </p:cNvSpPr>
          <p:nvPr>
            <p:ph idx="1"/>
          </p:nvPr>
        </p:nvSpPr>
        <p:spPr/>
        <p:txBody>
          <a:bodyPr>
            <a:normAutofit fontScale="85000" lnSpcReduction="10000"/>
          </a:bodyPr>
          <a:lstStyle/>
          <a:p>
            <a:r>
              <a:rPr lang="en-US" dirty="0"/>
              <a:t>The main purpose of this document is to define the information security policy of the State of Tennessee along with the organization and framework/structure required to communicate, implement, and support this policy. Information is an asset, which like any other asset owned by the State of Tennessee, has significant value to the stakeholders of the State. Information security is a critical component that is required to enable and ensure the confidentiality, integrity and availability of data, network and processing resources required for the State of Tennessee to perform its business and operational practices. This policy document has been created to establish and uphold the minimum requirements that are necessary to protect Information Technology (IT) resources (assets) against unavailability, unauthorized or unintentional access, modification, destruction, or disclosure as set forth by the Information Systems Council (ISC) of the State of Tennessee.</a:t>
            </a:r>
          </a:p>
        </p:txBody>
      </p:sp>
    </p:spTree>
    <p:extLst>
      <p:ext uri="{BB962C8B-B14F-4D97-AF65-F5344CB8AC3E}">
        <p14:creationId xmlns:p14="http://schemas.microsoft.com/office/powerpoint/2010/main" val="2734625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of Tennessee Policy</a:t>
            </a:r>
          </a:p>
        </p:txBody>
      </p:sp>
      <p:sp>
        <p:nvSpPr>
          <p:cNvPr id="3" name="Content Placeholder 2"/>
          <p:cNvSpPr>
            <a:spLocks noGrp="1"/>
          </p:cNvSpPr>
          <p:nvPr>
            <p:ph idx="1"/>
          </p:nvPr>
        </p:nvSpPr>
        <p:spPr/>
        <p:txBody>
          <a:bodyPr/>
          <a:lstStyle/>
          <a:p>
            <a:r>
              <a:rPr lang="en-US" dirty="0"/>
              <a:t>This document applies to all full- and part-time employees of the State of Tennessee, all third parties, outsourced employees or vendors who work on State premises or remotely connect their computing platforms to the State of Tennessee’s computing platforms and any cloud provider storing, processing, or transmitting State data.</a:t>
            </a:r>
          </a:p>
        </p:txBody>
      </p:sp>
    </p:spTree>
    <p:extLst>
      <p:ext uri="{BB962C8B-B14F-4D97-AF65-F5344CB8AC3E}">
        <p14:creationId xmlns:p14="http://schemas.microsoft.com/office/powerpoint/2010/main" val="1679546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of Tennessee Policy</a:t>
            </a:r>
          </a:p>
        </p:txBody>
      </p:sp>
      <p:sp>
        <p:nvSpPr>
          <p:cNvPr id="3" name="Content Placeholder 2"/>
          <p:cNvSpPr>
            <a:spLocks noGrp="1"/>
          </p:cNvSpPr>
          <p:nvPr>
            <p:ph idx="1"/>
          </p:nvPr>
        </p:nvSpPr>
        <p:spPr/>
        <p:txBody>
          <a:bodyPr/>
          <a:lstStyle/>
          <a:p>
            <a:r>
              <a:rPr lang="en-US" dirty="0"/>
              <a:t>The Enterprise Information Security Policy for the State of Tennessee is based on the International Standards Organization (ISO) 27000 series standard framework. This policy is designed to comply with applicable statutes and regulations; however, if there is a conflict, applicable statutes and regulations will take precedence. This policy defines the minimum requirements for providing a secure operational environment.</a:t>
            </a:r>
          </a:p>
        </p:txBody>
      </p:sp>
    </p:spTree>
    <p:extLst>
      <p:ext uri="{BB962C8B-B14F-4D97-AF65-F5344CB8AC3E}">
        <p14:creationId xmlns:p14="http://schemas.microsoft.com/office/powerpoint/2010/main" val="4204480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82070-404E-EB71-CFB8-C98BFAEBA8AA}"/>
              </a:ext>
            </a:extLst>
          </p:cNvPr>
          <p:cNvSpPr>
            <a:spLocks noGrp="1"/>
          </p:cNvSpPr>
          <p:nvPr>
            <p:ph type="title"/>
          </p:nvPr>
        </p:nvSpPr>
        <p:spPr/>
        <p:txBody>
          <a:bodyPr/>
          <a:lstStyle/>
          <a:p>
            <a:r>
              <a:rPr lang="en-US" dirty="0"/>
              <a:t>Link to the Policy</a:t>
            </a:r>
          </a:p>
        </p:txBody>
      </p:sp>
      <p:sp>
        <p:nvSpPr>
          <p:cNvPr id="3" name="Content Placeholder 2">
            <a:extLst>
              <a:ext uri="{FF2B5EF4-FFF2-40B4-BE49-F238E27FC236}">
                <a16:creationId xmlns:a16="http://schemas.microsoft.com/office/drawing/2014/main" id="{07192728-7DE8-90CC-FC67-4C160EEF95F2}"/>
              </a:ext>
            </a:extLst>
          </p:cNvPr>
          <p:cNvSpPr>
            <a:spLocks noGrp="1"/>
          </p:cNvSpPr>
          <p:nvPr>
            <p:ph idx="1"/>
          </p:nvPr>
        </p:nvSpPr>
        <p:spPr/>
        <p:txBody>
          <a:bodyPr/>
          <a:lstStyle/>
          <a:p>
            <a:r>
              <a:rPr lang="en-US" dirty="0">
                <a:hlinkClick r:id="rId2"/>
              </a:rPr>
              <a:t>https://www.tn.gov/content/dam/tn/finance/sts/security-documents/300-POL-001_EISP-V%202.5%20Policy.pdf</a:t>
            </a:r>
            <a:r>
              <a:rPr lang="en-US" dirty="0"/>
              <a:t> </a:t>
            </a:r>
          </a:p>
        </p:txBody>
      </p:sp>
    </p:spTree>
    <p:extLst>
      <p:ext uri="{BB962C8B-B14F-4D97-AF65-F5344CB8AC3E}">
        <p14:creationId xmlns:p14="http://schemas.microsoft.com/office/powerpoint/2010/main" val="3322649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LinkedIn Learning – Test Material </a:t>
            </a:r>
          </a:p>
        </p:txBody>
      </p:sp>
      <p:sp>
        <p:nvSpPr>
          <p:cNvPr id="3" name="Content Placeholder 2"/>
          <p:cNvSpPr>
            <a:spLocks noGrp="1"/>
          </p:cNvSpPr>
          <p:nvPr>
            <p:ph idx="1"/>
          </p:nvPr>
        </p:nvSpPr>
        <p:spPr/>
        <p:txBody>
          <a:bodyPr/>
          <a:lstStyle/>
          <a:p>
            <a:r>
              <a:rPr lang="en-US" dirty="0"/>
              <a:t>Security Policy video #1 – “Security policy framework” </a:t>
            </a:r>
          </a:p>
          <a:p>
            <a:r>
              <a:rPr lang="en-US" b="1" dirty="0"/>
              <a:t>Just section 2</a:t>
            </a:r>
          </a:p>
          <a:p>
            <a:pPr lvl="1"/>
            <a:r>
              <a:rPr lang="en-US" dirty="0">
                <a:hlinkClick r:id="rId2"/>
              </a:rPr>
              <a:t>https://www.linkedin.com/learning/cysa-plus-cert-prep-4-security-governance/security-policy-framework?autoplay=true&amp;u=74650722 </a:t>
            </a: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75440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705"/>
            <a:ext cx="10972800" cy="990600"/>
          </a:xfrm>
        </p:spPr>
        <p:txBody>
          <a:bodyPr/>
          <a:lstStyle/>
          <a:p>
            <a:r>
              <a:rPr lang="en-US" dirty="0"/>
              <a:t>SANS </a:t>
            </a:r>
            <a:r>
              <a:rPr lang="en-US"/>
              <a:t>Policies – Four Types</a:t>
            </a:r>
          </a:p>
        </p:txBody>
      </p:sp>
      <p:pic>
        <p:nvPicPr>
          <p:cNvPr id="8" name="Snagit_PPTEF3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9645" y="1106063"/>
            <a:ext cx="2747255" cy="4943414"/>
          </a:xfrm>
        </p:spPr>
      </p:pic>
      <p:pic>
        <p:nvPicPr>
          <p:cNvPr id="4" name="Picture 3"/>
          <p:cNvPicPr>
            <a:picLocks noChangeAspect="1"/>
          </p:cNvPicPr>
          <p:nvPr/>
        </p:nvPicPr>
        <p:blipFill>
          <a:blip r:embed="rId3"/>
          <a:stretch>
            <a:fillRect/>
          </a:stretch>
        </p:blipFill>
        <p:spPr>
          <a:xfrm>
            <a:off x="731402" y="1247950"/>
            <a:ext cx="5364598" cy="4572006"/>
          </a:xfrm>
          <a:prstGeom prst="rect">
            <a:avLst/>
          </a:prstGeom>
        </p:spPr>
      </p:pic>
      <p:sp>
        <p:nvSpPr>
          <p:cNvPr id="5" name="Rectangle 4"/>
          <p:cNvSpPr/>
          <p:nvPr/>
        </p:nvSpPr>
        <p:spPr>
          <a:xfrm>
            <a:off x="609600" y="5657269"/>
            <a:ext cx="8781011" cy="707886"/>
          </a:xfrm>
          <a:prstGeom prst="rect">
            <a:avLst/>
          </a:prstGeom>
        </p:spPr>
        <p:txBody>
          <a:bodyPr wrap="square">
            <a:spAutoFit/>
          </a:bodyPr>
          <a:lstStyle/>
          <a:p>
            <a:r>
              <a:rPr lang="en-US" sz="2000" dirty="0">
                <a:hlinkClick r:id="rId4"/>
              </a:rPr>
              <a:t>https://www.sans.org/security-resources/policies/general#acceptable-encryption-policy</a:t>
            </a:r>
            <a:r>
              <a:rPr lang="en-US" sz="2000" dirty="0"/>
              <a:t> </a:t>
            </a:r>
          </a:p>
        </p:txBody>
      </p:sp>
      <p:sp>
        <p:nvSpPr>
          <p:cNvPr id="7" name="Rounded Rectangle 6"/>
          <p:cNvSpPr/>
          <p:nvPr/>
        </p:nvSpPr>
        <p:spPr>
          <a:xfrm>
            <a:off x="821042" y="3456020"/>
            <a:ext cx="415582" cy="2229319"/>
          </a:xfrm>
          <a:prstGeom prst="round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alpha val="30000"/>
                  </a:schemeClr>
                </a:solidFill>
              </a:rPr>
              <a:t>1</a:t>
            </a:r>
          </a:p>
          <a:p>
            <a:pPr algn="ctr"/>
            <a:r>
              <a:rPr lang="en-US" sz="1000" dirty="0">
                <a:solidFill>
                  <a:schemeClr val="tx1">
                    <a:alpha val="30000"/>
                  </a:schemeClr>
                </a:solidFill>
              </a:rPr>
              <a:t>2</a:t>
            </a:r>
          </a:p>
          <a:p>
            <a:pPr algn="ctr"/>
            <a:r>
              <a:rPr lang="en-US" sz="1000" dirty="0">
                <a:solidFill>
                  <a:schemeClr val="tx1">
                    <a:alpha val="30000"/>
                  </a:schemeClr>
                </a:solidFill>
              </a:rPr>
              <a:t>3</a:t>
            </a:r>
          </a:p>
          <a:p>
            <a:pPr algn="ctr"/>
            <a:r>
              <a:rPr lang="en-US" sz="1000" dirty="0">
                <a:solidFill>
                  <a:schemeClr val="tx1">
                    <a:alpha val="30000"/>
                  </a:schemeClr>
                </a:solidFill>
              </a:rPr>
              <a:t>4</a:t>
            </a:r>
          </a:p>
          <a:p>
            <a:pPr algn="ctr"/>
            <a:r>
              <a:rPr lang="en-US" sz="1000" dirty="0">
                <a:solidFill>
                  <a:schemeClr val="tx1">
                    <a:alpha val="30000"/>
                  </a:schemeClr>
                </a:solidFill>
              </a:rPr>
              <a:t>5</a:t>
            </a:r>
          </a:p>
          <a:p>
            <a:pPr algn="ctr"/>
            <a:r>
              <a:rPr lang="en-US" sz="1000" dirty="0">
                <a:solidFill>
                  <a:schemeClr val="tx1">
                    <a:alpha val="30000"/>
                  </a:schemeClr>
                </a:solidFill>
              </a:rPr>
              <a:t>6</a:t>
            </a:r>
          </a:p>
          <a:p>
            <a:pPr algn="ctr"/>
            <a:r>
              <a:rPr lang="en-US" sz="1000" dirty="0">
                <a:solidFill>
                  <a:schemeClr val="tx1">
                    <a:alpha val="30000"/>
                  </a:schemeClr>
                </a:solidFill>
              </a:rPr>
              <a:t>7</a:t>
            </a:r>
          </a:p>
          <a:p>
            <a:pPr algn="ctr"/>
            <a:r>
              <a:rPr lang="en-US" sz="1000" dirty="0">
                <a:solidFill>
                  <a:schemeClr val="tx1">
                    <a:alpha val="30000"/>
                  </a:schemeClr>
                </a:solidFill>
              </a:rPr>
              <a:t>8</a:t>
            </a:r>
          </a:p>
          <a:p>
            <a:pPr algn="ctr"/>
            <a:endParaRPr lang="en-US" sz="1000" dirty="0">
              <a:solidFill>
                <a:schemeClr val="tx1">
                  <a:alpha val="30000"/>
                </a:schemeClr>
              </a:solidFill>
            </a:endParaRPr>
          </a:p>
          <a:p>
            <a:pPr algn="ctr"/>
            <a:r>
              <a:rPr lang="en-US" sz="1000" dirty="0">
                <a:solidFill>
                  <a:schemeClr val="tx1">
                    <a:alpha val="30000"/>
                  </a:schemeClr>
                </a:solidFill>
              </a:rPr>
              <a:t>9</a:t>
            </a:r>
          </a:p>
          <a:p>
            <a:pPr algn="ctr"/>
            <a:r>
              <a:rPr lang="en-US" sz="1000" dirty="0">
                <a:solidFill>
                  <a:schemeClr val="tx1">
                    <a:alpha val="30000"/>
                  </a:schemeClr>
                </a:solidFill>
              </a:rPr>
              <a:t>10</a:t>
            </a:r>
          </a:p>
          <a:p>
            <a:pPr algn="ctr"/>
            <a:r>
              <a:rPr lang="en-US" sz="1000" dirty="0">
                <a:solidFill>
                  <a:schemeClr val="tx1">
                    <a:alpha val="30000"/>
                  </a:schemeClr>
                </a:solidFill>
              </a:rPr>
              <a:t>11</a:t>
            </a:r>
          </a:p>
          <a:p>
            <a:pPr algn="ctr"/>
            <a:r>
              <a:rPr lang="en-US" sz="1000" dirty="0">
                <a:solidFill>
                  <a:schemeClr val="tx1">
                    <a:alpha val="30000"/>
                  </a:schemeClr>
                </a:solidFill>
              </a:rPr>
              <a:t>12</a:t>
            </a:r>
          </a:p>
          <a:p>
            <a:pPr algn="ctr"/>
            <a:r>
              <a:rPr lang="en-US" sz="1000" dirty="0">
                <a:solidFill>
                  <a:schemeClr val="tx1">
                    <a:alpha val="30000"/>
                  </a:schemeClr>
                </a:solidFill>
              </a:rPr>
              <a:t>13</a:t>
            </a:r>
          </a:p>
        </p:txBody>
      </p:sp>
      <p:sp>
        <p:nvSpPr>
          <p:cNvPr id="9" name="Rounded Rectangle 8"/>
          <p:cNvSpPr/>
          <p:nvPr/>
        </p:nvSpPr>
        <p:spPr>
          <a:xfrm>
            <a:off x="8241564" y="1995887"/>
            <a:ext cx="504017" cy="689421"/>
          </a:xfrm>
          <a:prstGeom prst="roundRect">
            <a:avLst/>
          </a:prstGeom>
          <a:solidFill>
            <a:schemeClr val="accent1">
              <a:alpha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alpha val="30000"/>
                  </a:schemeClr>
                </a:solidFill>
              </a:rPr>
              <a:t>14</a:t>
            </a:r>
          </a:p>
          <a:p>
            <a:pPr algn="ctr"/>
            <a:r>
              <a:rPr lang="en-US" sz="1200" dirty="0">
                <a:solidFill>
                  <a:schemeClr val="tx1">
                    <a:alpha val="30000"/>
                  </a:schemeClr>
                </a:solidFill>
              </a:rPr>
              <a:t>15</a:t>
            </a:r>
          </a:p>
          <a:p>
            <a:pPr algn="ctr"/>
            <a:r>
              <a:rPr lang="en-US" sz="1200" dirty="0">
                <a:solidFill>
                  <a:schemeClr val="tx1">
                    <a:alpha val="30000"/>
                  </a:schemeClr>
                </a:solidFill>
              </a:rPr>
              <a:t>16</a:t>
            </a:r>
          </a:p>
        </p:txBody>
      </p:sp>
    </p:spTree>
    <p:extLst>
      <p:ext uri="{BB962C8B-B14F-4D97-AF65-F5344CB8AC3E}">
        <p14:creationId xmlns:p14="http://schemas.microsoft.com/office/powerpoint/2010/main" val="153748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Sections of Each Policy</a:t>
            </a:r>
          </a:p>
        </p:txBody>
      </p:sp>
      <p:pic>
        <p:nvPicPr>
          <p:cNvPr id="4" name="Snagit_PPTB5C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19552"/>
            <a:ext cx="5148061" cy="4351338"/>
          </a:xfrm>
        </p:spPr>
      </p:pic>
      <p:sp>
        <p:nvSpPr>
          <p:cNvPr id="5" name="Rounded Rectangle 4"/>
          <p:cNvSpPr/>
          <p:nvPr/>
        </p:nvSpPr>
        <p:spPr>
          <a:xfrm>
            <a:off x="609600" y="4043103"/>
            <a:ext cx="1487978" cy="332509"/>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30000"/>
                </a:schemeClr>
              </a:solidFill>
            </a:endParaRPr>
          </a:p>
        </p:txBody>
      </p:sp>
      <p:sp>
        <p:nvSpPr>
          <p:cNvPr id="6" name="Rounded Rectangle 5"/>
          <p:cNvSpPr/>
          <p:nvPr/>
        </p:nvSpPr>
        <p:spPr>
          <a:xfrm>
            <a:off x="609600" y="4471164"/>
            <a:ext cx="1487978" cy="332509"/>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30000"/>
                </a:schemeClr>
              </a:solidFill>
            </a:endParaRPr>
          </a:p>
        </p:txBody>
      </p:sp>
      <p:sp>
        <p:nvSpPr>
          <p:cNvPr id="7" name="Rounded Rectangle 6"/>
          <p:cNvSpPr/>
          <p:nvPr/>
        </p:nvSpPr>
        <p:spPr>
          <a:xfrm>
            <a:off x="609600" y="5536507"/>
            <a:ext cx="1487978" cy="332509"/>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30000"/>
                </a:schemeClr>
              </a:solidFill>
            </a:endParaRPr>
          </a:p>
        </p:txBody>
      </p:sp>
    </p:spTree>
    <p:extLst>
      <p:ext uri="{BB962C8B-B14F-4D97-AF65-F5344CB8AC3E}">
        <p14:creationId xmlns:p14="http://schemas.microsoft.com/office/powerpoint/2010/main" val="135730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Snagit_PPT973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969819"/>
            <a:ext cx="7525109" cy="5016739"/>
          </a:xfrm>
        </p:spPr>
      </p:pic>
      <p:sp>
        <p:nvSpPr>
          <p:cNvPr id="5" name="Rounded Rectangle 4"/>
          <p:cNvSpPr/>
          <p:nvPr/>
        </p:nvSpPr>
        <p:spPr>
          <a:xfrm>
            <a:off x="609600" y="1028700"/>
            <a:ext cx="1487978" cy="332509"/>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30000"/>
                </a:schemeClr>
              </a:solidFill>
            </a:endParaRPr>
          </a:p>
        </p:txBody>
      </p:sp>
    </p:spTree>
    <p:extLst>
      <p:ext uri="{BB962C8B-B14F-4D97-AF65-F5344CB8AC3E}">
        <p14:creationId xmlns:p14="http://schemas.microsoft.com/office/powerpoint/2010/main" val="119696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Snagit_PPT479C"/>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772799"/>
            <a:ext cx="5751368" cy="5312401"/>
          </a:xfrm>
        </p:spPr>
      </p:pic>
    </p:spTree>
    <p:extLst>
      <p:ext uri="{BB962C8B-B14F-4D97-AF65-F5344CB8AC3E}">
        <p14:creationId xmlns:p14="http://schemas.microsoft.com/office/powerpoint/2010/main" val="1908795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Snagit_PPTC72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 y="998858"/>
            <a:ext cx="5993767" cy="5105802"/>
          </a:xfrm>
        </p:spPr>
      </p:pic>
      <p:sp>
        <p:nvSpPr>
          <p:cNvPr id="5" name="Rounded Rectangle 4"/>
          <p:cNvSpPr/>
          <p:nvPr/>
        </p:nvSpPr>
        <p:spPr>
          <a:xfrm>
            <a:off x="724284" y="1056409"/>
            <a:ext cx="1977351" cy="317966"/>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30000"/>
                </a:schemeClr>
              </a:solidFill>
            </a:endParaRPr>
          </a:p>
        </p:txBody>
      </p:sp>
    </p:spTree>
    <p:extLst>
      <p:ext uri="{BB962C8B-B14F-4D97-AF65-F5344CB8AC3E}">
        <p14:creationId xmlns:p14="http://schemas.microsoft.com/office/powerpoint/2010/main" val="2072270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346</TotalTime>
  <Words>550</Words>
  <Application>Microsoft Office PowerPoint</Application>
  <PresentationFormat>Widescreen</PresentationFormat>
  <Paragraphs>50</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Clarity</vt:lpstr>
      <vt:lpstr>Security Policy</vt:lpstr>
      <vt:lpstr>How does this relate to cybersecurity? </vt:lpstr>
      <vt:lpstr>The AAC Issue</vt:lpstr>
      <vt:lpstr>LinkedIn Learning – Test Material </vt:lpstr>
      <vt:lpstr>SANS Policies – Four Types</vt:lpstr>
      <vt:lpstr>Sections of Each Policy</vt:lpstr>
      <vt:lpstr>PowerPoint Presentation</vt:lpstr>
      <vt:lpstr>PowerPoint Presentation</vt:lpstr>
      <vt:lpstr>PowerPoint Presentation</vt:lpstr>
      <vt:lpstr>PowerPoint Presentation</vt:lpstr>
      <vt:lpstr>Exam – Know The 13 “General” Policies</vt:lpstr>
      <vt:lpstr>Linkedin Example</vt:lpstr>
      <vt:lpstr>SANS Information Security Policy Templates “General” Policies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Purpose</vt:lpstr>
      <vt:lpstr>PowerPoint Presentation</vt:lpstr>
      <vt:lpstr>Example</vt:lpstr>
      <vt:lpstr>PowerPoint Presentation</vt:lpstr>
      <vt:lpstr>State of Tennessee Policy</vt:lpstr>
      <vt:lpstr>State of Tennessee Policy</vt:lpstr>
      <vt:lpstr>State of Tennessee Policy</vt:lpstr>
      <vt:lpstr>Link to the Policy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Brie Pampell</dc:creator>
  <cp:lastModifiedBy>Whitten, Dwayne</cp:lastModifiedBy>
  <cp:revision>55</cp:revision>
  <dcterms:created xsi:type="dcterms:W3CDTF">2016-11-11T15:21:02Z</dcterms:created>
  <dcterms:modified xsi:type="dcterms:W3CDTF">2023-04-30T19:37:00Z</dcterms:modified>
</cp:coreProperties>
</file>