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02:19:15.5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1,'251'18,"-123"-5,1771 135,-5-2,-1844-140,-93-4,-2187-74,1454 20,776 51,0 1,0 0,0 0,0 0,0 0,0 0,0 0,0 0,0 0,0 0,0 0,0-1,0 1,0 0,0 0,0 0,0 0,0 0,0 0,0 0,0 0,0 0,0 0,0-1,0 1,23-4,42-4,538-45,1180 50,-636 97,-586-44,-515-49,-101-10,-213-21,-438 7,-272 76,-455 90,805-75,547-60,74-9,18-4,35-6,253-37,344-9,316 35,-883 21,1315 36,-1353-32,-20-3,0 1,0 2,0-1,34 11,-47-8,-15-1,-25 3,0-1,-36 0,37-3,-971 48,-9-43,708-8,-84 2,-979-6,1264 0,90 0,25-2,37-6,1 3,77-6,-78 10,410-31,510 27,453 110,-1355-95,177 24,-221-23,-30-3,-43-1,-596-28,434 12,-1756-122,1554 103,198 18,-90-8,283 18,29 0,44-1,810-42,-396 25,-388 21,-43 1,0-2,44-6,-93 10,0 0,-33-2,-17 0,-572 70,329-32,260-31,51-7,0 0,0 1,0-1,1 0,-1 0,0 0,0 0,0 0,0 0,0 0,0 1,0-1,0 0,0 0,0 0,0 0,0 0,0 1,0-1,0 0,0 0,0 0,0 0,0 0,0 0,0 1,0-1,0 0,0 0,0 0,0 0,-1 0,1 0,0 1,0-1,0 0,0 0,0 0,0 0,0 0,0 0,-1 0,1 0,0 0,0 0,0 0,0 1,0-1,0 0,-1 0,1 0,0 0,0 0,23 6,35 5,49 6,184 54,-282-68,0 0,-1 0,1 1,12 9,-20-13,-1 0,1 0,0 1,0-1,-1 1,1-1,0 1,-1-1,1 1,-1-1,1 1,-1-1,1 1,-1 0,1-1,-1 1,0 0,1-1,-1 1,0 0,1-1,-1 1,0 0,0 0,0-1,0 1,0 0,0 0,0 0,0-1,0 1,0 0,0 0,0-1,0 1,-1 0,1 0,0-1,-1 1,1 0,0-1,-1 1,1 0,-1-1,1 1,-2 0,-2 2,0 0,0 0,-1-1,1 0,-1 0,-9 3,-40 8,-1-1,0-4,-109 4,84-8,-467 17,413-17,99-4,23 0,1-1,-1 2,1-1,-1 2,1-1,-1 2,-18 5,27-1,13 1,30 8,0-2,1-1,0-2,51 6,-33-5,388 46,-205-32,-189-16,-53-10,1 0,0 0,-1 0,1 0,0 0,-1 0,1 0,0 1,-1-1,1 0,-1 0,1 1,0-1,-1 1,1-1,-1 0,1 1,-1-1,0 1,1-1,-1 1,1-1,-1 1,0 0,1-1,-1 2,-11 7,-31 4,42-13,-101 22,-1-4,0-5,-177 0,256-16,23 2,0 1,0 0,0-1,0 1,0 0,0 0,0-1,0 1,0 0,0-1,0 1,1 0,-1 0,0-1,0 1,0 0,0 0,0-1,1 1,-1 0,0 0,0 0,0-1,1 1,-1 0,0 0,0 0,0 0,1 0,-1-1,0 1,0 0,1 0,-1 0,0 0,1 0,-1 0,0 0,49-16,64-6,143-10,131 13,118 22,634 83,-971-63,-107-11,-61-12,0 0,-1 0,1 0,0 0,0 0,0 0,0 0,0 1,0-1,0 0,0 0,0 0,0 0,0 0,0 0,0 0,0 0,0 0,0 1,0-1,0 0,0 0,0 0,0 0,0 0,0 0,0 0,0 0,0 1,0-1,0 0,0 0,0 0,0 0,0 0,0 0,0 0,-34 0,-467-37,212 12,-9 3,-814-77,1010 83,74 5,28 11,-1 0,1 0,0 0,0-1,0 1,-1 0,1 0,0 0,0-1,0 1,-1 0,1 0,0-1,0 1,0 0,0-1,0 1,0 0,0 0,0-1,0 1,0 0,0-1,0 1,0 0,0 0,0-1,0 1,0 0,0-1,0 1,0 0,0 0,0-1,0 1,1 0,-1-1,0 1,0 0,0 0,0 0,1-1,4-2,0 0,1 0,-1 0,1 1,-1-1,1 2,7-3,102-22,156-17,-267 43,332-38,300-3,1 28,-1 27,648 100,-858-46,-415-66,0 0,0 1,-1 1,18 7,-28-11,0 0,0 0,0 0,1 0,-1 0,0 0,0 0,0 0,0 1,1-1,-1 0,0 0,0 0,0 0,0 0,0 0,0 1,0-1,1 0,-1 0,0 0,0 0,0 1,0-1,0 0,0 0,0 0,0 0,0 1,0-1,0 0,0 0,0 0,0 1,0-1,0 0,0 0,0 0,0 0,0 1,-1-1,1 0,0 0,0 0,0 0,0 1,0-1,0 0,0 0,-1 0,1 0,0 0,0 0,0 1,-21 5,-41 0,-94-2,101-4,-390 1,-857 26,1226-22,50-5,53-7,454-47,8 38,-442 15,638 5,-5 58,-657-58,2-1,0 1,0 1,0 1,30 13,-44-12,-14 0,-6-3,-1 0,1-1,-1 0,0-1,0 0,0-1,0 0,0 0,-11-1,-10 1,-517 4,-4-40,416 24,-1192-76,1271 82,110 1,-19 3,1825 5,-408 144,-1361-133,-70-9,-20-6,0 0,0 0,0 0,0 0,0 0,0 0,0 0,0 0,-1 0,1 0,0 0,0 0,0 0,0 0,0 0,0 0,0 0,0 0,0 0,0 0,-1 0,1 0,0 1,0-1,0 0,0 0,0 0,0 0,0 0,0 0,0 0,0 0,0 0,0 0,0 0,0 1,0-1,0 0,0 0,0 0,0 0,0 0,0 0,0 0,0 0,0 0,0 0,0 1,0-1,0 0,0 0,0 0,0 0,0 0,0 0,0 0,0 0,0 0,0 0,0 1,0-1,0 0,0 0,0 0,1 0,-38 3,31-2,-1298 107,458-55,829-53,-4 0,0 0,0-2,-32-5,41 1,14-2,23-8,24-7,2 1,98-26,124-10,-56 27,2 9,355 10,-258 30,369 68,-610-74,17 2,-2 4,152 50,-239-67,-1 0,0-1,1 1,-1 0,0 0,1 0,-1 0,0 1,0-1,0 1,0-1,0 1,0 0,-1 0,3 2,-4-3,-1 0,1-1,0 1,-1 0,1-1,-1 1,1 0,-1-1,1 1,-1 0,1-1,-1 1,1-1,-1 1,0-1,0 1,1-1,-1 0,0 1,1-1,-1 0,0 0,0 1,0-1,1 0,-1 0,0 0,-1 0,-85 8,81-8,-101 10,1 5,-184 50,73-14,-32-11,248-40,0 1,0-1,0 0,-1 0,1 0,0 0,0 0,0 0,0 0,0 0,-1 0,1 0,0-1,0 1,0 0,0-1,0 1,-1-2,2 1,1 0,0 0,0 0,0 0,-1 0,1 0,1 0,-1 0,0 0,0 0,0 0,0 0,1 1,-1-1,3 0,33-18,0 3,1 0,54-12,130-24,-216 51,153-32,2 8,253-9,-1189 89,350-16,355-35,69-4,0 0,0 1,0-1,0 0,0 0,0 0,0 0,0 0,0 0,0 0,0 0,0-1,0 1,0 0,0 0,0-1,0 1,0-1,0 1,0-1,0 1,1-1,-1 0,0 1,0-1,0-1,2 1,0-1,0 0,0 1,1-1,-1 1,0 0,1-1,-1 1,1 0,0 0,-1 0,1 0,0 0,3-1,25-13,2 2,0 1,44-11,108-16,-131 29,206-32,464-17,-758 63,-1 1,1 2,0 1,-34 13,12-4,-227 74,-120 30,371-114,29-6,6-3,53-13,435-68,5 31,-276 31,-158 12,-110 11,-40 10,1 4,0 4,2 3,0 4,-102 48,64-16,4 5,-203 144,311-199,3-3,1 0,-1 0,1 1,0 0,1 1,-10 11,17-18,-1-1,1 0,0 1,0-1,-1 1,1-1,0 1,-1-1,1 0,0 1,0-1,0 1,0-1,0 1,-1-1,1 1,0-1,0 1,0-1,0 1,0-1,0 1,1-1,-1 1,0-1,0 1,0-1,0 1,1-1,-1 1,0-1,0 0,1 1,-1-1,0 1,1-1,-1 0,0 1,1-1,-1 0,0 1,1-1,0 0,25 6,306 4,-169-8,-163-2,479 17,-407-8,-60-3,-16 0,-12 0,1 0,-1-2,0 0,0 0,-31 2,-1 0,-1371 168,1313-165,63-11,43 2,0 0,0 0,-1 0,1 0,0 0,0 0,0 0,0 0,-1 0,1 0,0 0,0 0,0 0,-1 0,1 0,0 0,0 0,0 0,0-1,0 1,-1 0,1 0,0 0,0 0,0 0,0 0,0-1,0 1,-1 0,1 0,0 0,0 0,0-1,0 1,0 0,0 0,0 0,0-1,0 1,0 0,0 0,0 0,0-1,0 1,0 0,0 0,0 0,0 0,0-1,20-11,40-9,0 2,2 3,97-13,-82 15,1157-140,-1195 151,-48 5,-65 7,-299 44,-470 127,782-162,46-12,15-4,28-3,-19 0,353-14,0 16,454 59,-775-55,68 9,-101-12,0 0,0 0,1 1,-2 0,1 0,0 1,-1 0,1 0,6 6,-13-10,-1 1,1-1,0 1,0 0,-1-1,1 1,-1 0,1 0,0 0,-1-1,0 1,1 0,-1 0,1 0,-1 0,0 0,0 0,1 0,-1 0,0 0,0 0,0 0,0 0,0 0,-1 0,1 0,0 0,0 0,0 0,-1 0,1-1,-1 1,1 0,-1 0,1 0,-1 0,1-1,-1 1,0 0,1 0,-2 0,-5 6,0-1,0 0,-1-1,1 1,-1-1,0-1,-16 7,-76 25,74-28,-222 66,-4-12,-2-10,-2-11,-499 13,665-57,73-2,17 5,0 0,0 0,0 0,0 0,-1-1,1 1,0 0,0 0,0 0,0-1,0 1,0 0,0 0,0 0,0 0,0-1,0 1,0 0,0 0,0 0,0 0,1-1,-1 1,0 0,0 0,0 0,0 0,0 0,0-1,0 1,0 0,1 0,-1 0,0 0,0 0,0 0,0 0,0-1,1 1,-1 0,0 0,0 0,0 0,0 0,1 0,-1 0,0 0,0 0,0 0,0 0,1 0,-1 0,22-7,-1 1,2 1,-1 1,0 1,43 0,-10-1,864-37,-265 18,-532 16,-82 7,-40 0,-1 0,1 0,0 0,0 0,0 1,0-1,0 0,0 0,-1 0,1 0,0 0,0 0,0 0,0 0,0 1,0-1,0 0,0 0,0 0,0 0,0 0,0 0,0 1,0-1,0 0,0 0,0 0,0 0,0 0,0 1,0-1,0 0,0 0,0 0,0 0,0 0,0 1,0-1,0 0,0 0,0 0,0 0,0 0,0 0,0 0,1 1,-1-1,0 0,0 0,0 0,0 0,0 0,0 0,0 0,1 0,-1 0,0 0,0 0,-56 20,51-19,-866 227,581-170,-307 20,535-77,179-18,1 6,123 3,-122 5,-47 1,633-4,-629 12,-59 0,-23 0,-31 5,-406 56,264-46,-803 82,895-94,73-3,24 0,39 3,743 79,-144-19,-612-66,-27-3,0 1,1-1,-1 2,0-1,0 1,0 0,0 1,0 0,-1 0,14 8,-22-10,0-1,1 0,-1 1,1-1,-1 1,0-1,0 1,1-1,-1 1,0-1,0 1,0-1,0 1,1-1,-1 1,0-1,0 1,0-1,0 1,0-1,0 1,0 0,-1-1,1 1,0-1,0 1,0-1,0 1,-1-1,1 1,0-1,-1 1,1-1,0 0,-1 1,1-1,0 1,-1-1,1 0,-1 1,1-1,0 0,-2 1,-14 9,0 0,0-1,-1 0,0-2,-1 0,0 0,-21 3,-12 6,-395 119,349-113,1-3,-167 9,199-31,47-4,19-3,32-9,22-2,1 3,89-17,129-8,-243 38,509-47,-519 50,-53 3,-2118-14,1060-55,-735-38,1757 103,63 3,9-1,33 2,1584 112,-1525-104,-36-4,-2 0,68 13,-124-17,0-1,-1 1,1 0,0 0,-1 0,1 0,-1 0,1 0,-1 1,3 1,-5 5,-15 1,-22 4,-1-3,0-1,-62 7,43-8,-230 28,-459-1,496-46,239 10,0-1,0 0,-17-7,27 9,0 0,0 0,0 0,0 0,0-1,1 1,-1 0,0-1,0 1,1-1,-1 1,0 0,0-1,1 0,-1 1,0-1,1 1,-1-1,1 0,-1 1,1-1,-1 0,1 0,0 1,-1-1,1 0,0 0,-1 0,1 0,0 1,0-1,0 0,0 0,0 0,0 0,0 0,0 1,0-1,0 0,1 0,-1 0,0 0,0 1,1-1,-1 0,1 0,-1 1,1-1,-1 0,1 0,-1 1,1-1,-1 1,1-1,0 0,-1 1,1 0,1-1,11-9,1 1,0 1,0 1,1 0,0 1,0 0,1 1,-1 1,1 0,0 1,18 0,-69 25,-17-3,-1-2,-88 16,-123 3,-926 1,1132-38,4 1,-82-12,114 5,21 7,1 0,0 0,0 0,0 0,0 0,-1 0,1 0,0 0,0 0,0-1,0 1,0 0,0 0,0 0,-1 0,1-1,0 1,0 0,0 0,0 0,0 0,0-1,0 1,0 0,0 0,0 0,0 0,0-1,0 1,0 0,0 0,0 0,0 0,0-1,0 1,0 0,0 0,0 0,1 0,-1-1,0 1,0 0,0 0,0 0,0 0,0 0,0-1,1 1,33-13,84-9,1 5,135-3,-165 15,420-11,-485 20,-36 1,-42 6,-317 38,-401 1,563-48,-311 16,704-18,942-21,-1095 20,-24 0,0 1,0 0,1 0,-1 0,0 1,0 0,1 0,7 3,-15-4,1 0,-1 1,0-1,0 0,0 0,0 0,0 1,1-1,-1 0,0 0,0 1,0-1,0 0,0 0,0 0,0 1,0-1,0 0,0 0,0 1,0-1,0 0,0 0,0 1,0-1,0 0,0 0,0 1,-1-1,1 0,0 0,0 0,0 1,0-1,0 0,-1 0,1 0,0 0,0 1,0-1,0 0,-1 0,1 0,0 0,0 0,-1 0,1 1,0-1,0 0,-1 0,1 0,0 0,0 0,0 0,-1 0,1 0,0 0,0 0,-1 0,-52 24,-78 25,54-22,-193 61,-72 28,341-116,-49 25,49-24,0-1,0 1,1 0,-1 0,0-1,0 1,0 0,0 0,1 0,-1 0,0 0,1-1,-1 1,1 1,-1-1,0 1,1-1,1 0,-1-1,0 1,1 0,-1-1,0 1,1-1,-1 1,1 0,-1-1,1 1,-1-1,1 1,0-1,-1 1,1-1,0 0,-1 1,1-1,0 0,-1 0,1 1,0-1,0 0,-1 0,1 0,0 0,-1 0,2 0,44 8,0-2,82-1,-37-3,96 6,541 39,-665-38,-43-1,-30 0,-38 4,-182 20,-295 6,491-37,-427 11,1156 8,-336-3,-21-7,-834-11,-595-15,1025 11,49 2,17-1,24-3,356-40,6 31,-372 15,4 1,0 0,-1-2,1 0,28-8,-41 9,-1-1,1 0,0-1,-1 1,1-1,-1 0,0 0,0 0,0 0,0-1,-1 1,1-1,-1 0,0 0,0 0,-1-1,1 1,-1-1,0 1,2-7,10-37,13-81,9-37,-8 88,3 2,3 1,55-90,153-199,-237 356,28-43,-28 28,-6 23,1-1,0 0,0 1,-1-1,1 1,-1-1,1 1,0-1,-1 0,1 1,-1 0,1-1,-1 1,1-1,-1 1,0 0,1-1,-1 1,1 0,-1-1,0 1,1 0,-1 0,0 0,1 0,-1 0,0 0,1 0,-2 0,-20 1,0 1,0 1,0 1,1 1,0 1,0 1,-24 11,-2 0,-152 52,-318 69,492-135,32-8,40-8,293-40,21-5,-339 49,-32 4,-43 3,-382 41,17-1,401-38,3 1,1-1,-1-1,1 0,0-1,-1 0,-17-5,30 6,0 0,0 0,0-1,0 1,0 0,0-1,0 1,0 0,0-1,0 0,0 1,1-1,-1 1,0-1,0 0,1 0,-1 1,0-1,1 0,-1 0,0 0,1 0,-1 0,1 0,0 0,-1 0,1 0,0 0,0 0,-1 0,1 0,0 0,0 0,0 0,0 0,1 0,-1 0,0 0,0 0,0 0,1 0,-1 0,1 0,-1 0,1 0,0-1,3-4,0 0,0 0,1 1,0 0,8-8,22-16,1 1,1 3,77-41,130-39,-200 90,-31 14,-21 8,-24 10,-8-2,0-1,-1-3,-80 13,-127-5,235-21,30-5,41-8,377-61,-81 17,-331 53,-29 2,-39 2,-767 5,795-3,1 0,1 0,-1-1,1-1,-1 0,-23-7,38 9,-1 0,1-1,0 1,0-1,-1 1,1-1,0 1,0-1,0 0,0 0,0 0,0 1,0-1,0 0,0 0,0 0,1 0,-1 0,0-1,1 1,-1 0,1 0,-1 0,1-1,-1-1,1 1,0-1,1 1,-1 0,1 0,-1 0,1 0,0 0,0 0,0 1,0-1,0 0,0 0,1 1,1-3,8-7,-1 1,2 1,18-13,-29 21,66-38,1 2,118-44,-161 71,-102 60,73-47,-6 2,1 0,-1-1,-20 6,29-9,0-1,0 1,0-1,0 0,0 1,0-1,0 0,0 0,0 0,0 0,0 0,0 0,0 0,0 0,0 0,0 0,0-1,0 1,0 0,0-1,0 1,0-1,0 1,0-1,0 0,0 1,1-1,-1 0,0 1,0-1,1 0,-1 0,1 0,-1 0,0 1,1-1,0 0,-1 0,1 0,-1 0,1 0,0 0,0 0,0-1,0 1,0 0,0 0,0 0,0 0,0 0,1-2,0-5,1-1,0 1,0 0,1 0,0 0,0 0,1 0,0 1,6-9,52-63,-51 65,55-56,120-101,-84 80,-74 63,-28 27,0 1,0 0,0 0,1 0,-1-1,0 1,0 0,0 0,0-1,1 1,-1 0,0 0,0-1,0 1,0 0,0 0,0-1,0 1,0 0,0 0,0-1,0 1,0 0,0 0,0-1,0 1,0 0,0-1,0 1,0 0,0 0,-1-1,1 1,0 0,0 0,0-1,0 1,0 0,-1 0,1 0,0 0,0-1,-1 1,1 0,0 0,0 0,0 0,-1 0,1-1,0 1,-1 0,1 0,-24 0,-28 11,-160 55,100-29,-117 23,227-59,1-1,-1 1,-1-1,1 1,0-1,0 0,0 0,0 0,0 0,0 0,0 0,0 0,0-1,0 1,0-1,0 0,-3-1,5 2,0-1,0 0,0 0,0 0,0 0,-1 1,2-1,-1 0,0 0,0 0,0 0,0 1,0-1,1 0,-1 0,0 0,1 1,-1-1,0 0,1 0,-1 1,1-1,-1 0,1 1,0-1,-1 1,2-1,10-12,0 2,25-19,156-92,-45 32,-143 86,-7 4,-19 9,-30 19,39-21,0 0,-1 0,1 2,0-1,-20 21,32-29,0 0,0 0,-1 0,1 1,0-1,0 0,-1 0,1 0,0 1,0-1,0 0,-1 0,1 1,0-1,0 0,0 0,0 1,0-1,0 0,0 0,-1 1,1-1,0 0,0 1,0-1,0 0,0 0,0 1,0-1,0 0,1 1,-1-1,0 0,0 0,0 1,0-1,0 0,0 1,0-1,1 0,-1 0,0 1,0-1,0 0,1 0,-1 0,0 0,0 1,1-1,-1 0,0 0,0 0,1 0,-1 0,0 1,1-1,-1 0,0 0,1 0,25 1,-22-1,799 7,197 72,-972-76,-45 0,-542-20,0-33,386 32,101 12,13 2,-1-3,1-2,-103-30,157 37,-1 0,0 0,1-1,-1 1,1-1,0-1,0 1,0-1,-7-7,11 10,0-1,0 1,0-1,0 1,1-1,-1 1,1-1,-1 1,1-1,-1 1,1-1,0 0,0 1,0-1,0 0,0 1,0-1,1 1,-1-1,0 0,1 1,-1-1,1 1,0-1,-1 1,1-1,0 1,0 0,0-1,0 1,0 0,0 0,0-1,0 1,1 0,-1 0,0 0,2 0,11-10,0 2,1 0,0 0,0 1,1 1,25-8,106-25,-135 38,84-17,48-13,-126 24,-20 1,-31-4,-384-60,28 5,375 63,10 3,-1-1,1 1,0-1,0 0,-1-1,1 1,0-1,0 0,0 0,0 0,-5-4,8 5,1 1,0 0,0-1,0 1,-1-1,1 1,0-1,0 1,0-1,0 1,0-1,0 1,0 0,0-1,0 1,0-1,0 1,0-1,1 1,-1-1,0 1,0 0,0-1,1 1,-1-1,0 1,0 0,1-1,-1 1,0 0,1-1,-1 1,0 0,1-1,-1 1,1 0,-1 0,0-1,1 1,-1 0,1 0,-1 0,1 0,0 0,24-10,-22 9,20-6,1 1,-23 5,-12 3,-53 11,13-3,-51 16,103-26,-1 0,0 0,0 0,0 0,0 0,0 0,0 0,0 0,0 1,0-1,0 0,1 0,-1 0,0 0,0 0,0 0,0 1,0-1,0 0,0 0,0 0,0 0,0 0,0 1,0-1,0 0,0 0,0 0,-1 0,1 0,0 0,0 1,0-1,0 0,0 0,0 0,0 0,0 0,0 0,0 0,0 0,-1 1,1-1,0 0,0 0,0 0,0 0,0 0,0 0,-1 0,1 0,0 0,0 0,0 0,0 0,0 0,0 0,-1 0,1 0,20 4,34 0,271-2,241 9,208 61,-208-14,2-33,-469-28,142-20,-333 20,85 3,-1267 15,1232-12,30-2,1 0,-1 0,0-1,0-1,-21-3,30 0,13-3,22-4,0 1,67-11,-88 19,227-36,1 11,283 3,484 75,-946-46,476 61,-518-61,-17-1,-30 1,-271 15,99-10,-1136 110,117-10,954-92,229-17,51-4,66-6,911-21,1 101,-954-67,2-1,0 2,-1 1,74 23,-88-15,-24-14,-1 1,1-1,-1 1,1-1,-1 1,0-1,1 1,-1-1,0 1,1-1,-1 1,0-1,0 1,0-1,1 1,-1 0,0-1,0 1,0-1,0 1,0 0,0-1,0 2,-2 0,1 0,-1 0,1 0,-1 0,0 0,0-1,0 1,0 0,0-1,0 0,0 1,0-1,-1 0,1 0,-1-1,-2 2,-43 12,0-1,-1-3,-69 5,116-15,-655 35,-7-52,502 11,-295-6,-221-11,645 18,75 0,1064 1,-638 27,505 90,-944-109,-18-3,1 1,-1 0,-1 0,1 1,0 1,20 9,-31-13,0 0,0 0,1 0,-1 0,0 0,0 1,1-1,-1 0,0 0,0 0,1 1,-1-1,0 0,0 0,0 0,1 1,-1-1,0 0,0 1,0-1,0 0,0 0,0 1,1-1,-1 0,0 1,0-1,0 0,0 0,0 1,0-1,0 0,0 1,0-1,-1 0,1 1,0-1,0 0,0 0,0 1,0-1,0 0,-1 0,1 1,0-1,0 0,0 0,-1 1,1-1,0 0,0 0,0 0,-1 0,1 1,0-1,-1 0,1 0,-10 5,0-1,0 0,-1 0,1-1,-1-1,-21 3,8 0,-588 62,-10-51,-661-32,1224 13,54 3,7 0,31 0,1599 173,-1099-72,-365-61,177 68,-310-95,42 23,-72-33,-1-1,1 1,-1 0,0 0,0 0,0 1,0-1,6 8,-10-10,1-1,-1 1,0 0,1 0,-1-1,0 1,0 0,1 0,-1 0,0-1,0 1,0 0,0 0,0 0,0 0,0-1,0 1,-1 0,1 0,0 0,0-1,-1 2,0 0,-1 0,1-1,0 1,-1-1,0 1,1-1,-1 1,0-1,1 0,-1 0,0 0,-3 1,-11 5,0-1,0-1,-1 0,-32 4,-85 5,120-13,-216 8,-241-20,-235-52,647 57,-163-15,-413-55,631 76,-1-1,1 1,-1-1,1-1,-1 1,1-1,0 1,-4-3,7 3,1 1,0-1,0 1,0 0,0-1,0 1,0 0,0-1,0 1,0-1,0 1,0 0,0-1,0 1,0 0,1-1,-1 1,0 0,0-1,0 1,0 0,1-1,-1 1,0 0,0-1,1 1,-1 0,0 0,0-1,1 1,-1 0,0 0,1 0,-1 0,0-1,1 1,-1 0,0 0,1 0,-1 0,1 0,-1 0,0 0,1 0,-1 0,0 0,1 0,0 0,84-15,676-15,3 67,-56 36,-590-48,-115-24,1 0,-1 0,1 0,-1 1,1-1,-1 1,0 0,0 0,1 0,-1 0,3 4,-6-6,0 1,1-1,-1 0,0 1,0-1,0 1,0-1,0 1,0-1,0 1,0-1,0 0,0 1,0-1,0 1,0-1,0 1,0-1,0 0,0 1,0-1,-1 1,1-1,0 1,0-1,0 0,-1 1,1-1,0 0,-1 1,-23 13,-25 2,-1-2,0-3,-1-2,-70 4,35-3,-835 88,549-61,331-31,75-3,336 16,501 90,-829-102,-23-5,0 2,-1-1,0 2,34 14,-52-19,0 0,-1 0,1 0,0 0,0 0,-1 0,1 0,0 0,0 0,-1 0,1 0,0 1,0-1,0 0,-1 0,1 0,0 0,0 1,0-1,0 0,-1 0,1 0,0 1,0-1,0 0,0 0,0 1,0-1,0 0,0 0,0 1,0-1,0 0,0 0,0 1,0-1,0 0,0 0,0 1,0-1,0 0,0 0,0 1,0-1,0 0,0 0,0 0,1 1,-1-1,0 0,0 0,0 0,0 1,1-1,-1 0,0 0,0 0,0 0,1 1,-30 4,-1-1,0-2,0-1,0-1,-39-5,26 3,-78-7,1-5,-184-44,302 57,-5 0,-1-1,1-1,0 1,0-1,-12-7,18 10,1-1,-1 0,0 1,0-1,1 0,-1 1,0-1,1 0,-1 0,0 0,1 0,0 0,-1 0,1 1,-1-1,1 0,0 0,0 0,-1-2,2 1,-1 0,0 1,1-1,-1 0,1 1,0-1,-1 0,1 1,0-1,0 1,0-1,0 1,0 0,0-1,3-1,11-8,0 0,0 0,1 2,0 0,1 1,0 0,24-6,64-21,2 5,126-20,235-11,1347-26,-1080 95,-625 1,-107-9,0 0,0 1,0-1,0 1,0 0,0-1,-1 1,1 1,0-1,-1 0,4 3,-6-4,1 0,-1 1,0-1,0 1,0-1,0 1,0-1,0 0,0 1,0-1,0 1,0-1,0 1,0-1,0 0,0 1,0-1,0 1,-1-1,1 1,0-1,0 0,0 1,-1-1,1 0,0 1,0-1,-1 0,1 1,0-1,-1 0,1 0,-1 1,1-1,0 0,-1 0,1 0,0 1,-1-1,0 0,-9 5,-1 0,0-1,-20 6,-432 80,-13-38,-1023 0,1447-50,40-1,-1 0,1-1,-1 0,0-1,1-1,-1 0,-14-4,27 6,-1 0,1 0,0-1,0 1,-1 0,1 0,0 0,0 0,-1 0,1-1,0 1,0 0,-1 0,1-1,0 1,0 0,0 0,0-1,-1 1,1 0,0 0,0-1,0 1,0 0,0-1,0 1,0 0,0-1,0 1,0 0,0-1,0 1,0 0,0 0,0-1,0 1,0 0,0-1,0 1,1 0,-1 0,0-1,0 1,0 0,0 0,1-1,-1 1,0 0,0 0,0-1,1 1,-1 0,0 0,1 0,-1 0,0-1,0 1,1 0,-1 0,0 0,1 0,-1 0,0 0,0 0,1 0,-1 0,15-7,-1 1,1 1,0 0,0 1,0 0,24-1,-19 1,177-24,200-2,202 22,-495 8,-13-1,-25 0,108 10,-172-9,0 0,0 0,0 1,0-1,0 0,0 1,0 0,-1-1,1 1,0 0,0 0,0 0,0 0,-1 0,1 0,-1 0,1 1,2 1,-4-1,0-1,0 0,0 0,0 0,0 0,0 0,0 0,0 0,0 0,0 0,0 0,-1 0,1 0,0 0,-1 0,1 0,-1 0,1 0,-1 0,1 0,-1 0,0 0,0-1,0 2,-10 8,0 0,0-1,-24 14,30-19,-58 33,-2-2,-1-3,-1-4,-1-2,-2-3,0-3,-1-3,-82 8,36-13,-1-5,1-5,-1-6,-149-22,245 23,-36-6,55 9,0 0,1-1,-1 0,0 0,0 0,1 0,-1 0,1 0,-1-1,1 1,-1-1,1 0,-2-2,6-3,17 0,27-1,1 2,88-1,-96 6,1256 32,-867-11,-204-11,-499-29,111 5,-343-20,-839-87,1254 110,0-3,1-4,-126-45,204 60,1-1,0-1,0 0,1-1,0 0,-16-14,24 19,1 0,-1-1,1 0,0 1,-1-1,1 0,1 0,-1 0,0 0,1-1,0 1,-1 0,1-1,1 1,-1-1,0 1,1-1,0 1,0-1,0 1,0-1,0 0,1 1,-1-1,1 1,0 0,0-1,3-4,3-4,1-1,1 1,0 0,1 1,0 0,0 1,1 0,1 0,0 1,0 1,23-12,18-9,2 3,1 1,1 4,91-23,246-31,-55 32,398 0,-732 43,18 0,-45 3,-833 14,4-69,796 47,-3 1,-103-20,143 16,18 8,0-1,0 1,0 0,0 0,0-1,0 1,0 0,0 0,0-1,0 1,0 0,0 0,0-1,0 1,0 0,1 0,-1 0,0-1,0 1,0 0,0 0,0 0,1-1,-1 1,0 0,0 0,0 0,0 0,1-1,-1 1,0 0,0 0,1 0,-1 0,0 0,0 0,0 0,1 0,-1 0,0 0,0 0,1 0,-1 0,1 0,16-4,1 0,33-1,426-5,16 32,-318-12,100 5,524 17,-704-33,-67-1,-28 2,0 0,0 0,0 0,0 0,0-1,0 1,0 0,0 0,0 0,0 0,0 0,0 0,0 0,0 0,0 0,0 0,0-1,0 1,0 0,0 0,0 0,0 0,0 0,0 0,0 0,1 0,-1 0,0 0,0 0,0 0,0-1,0 1,0 0,0 0,0 0,0 0,0 0,0 0,0 0,1 0,-1 0,0 0,0 0,0 0,0 0,0 0,0 0,0 0,-37-4,-8 5,1 1,-83 17,-91 34,70-16,-97 16,-459 38,697-92,19-3,41-6,760-78,269-47,-1008 121,-1-4,77-29,-140 44,0-2,-1 1,0-1,10-7,-18 12,0 0,-1 0,1-1,-1 1,1 0,-1 0,1-1,-1 1,1 0,-1 0,0-1,1 1,-1-1,1 1,-1 0,0-1,1 1,-1-1,0 1,0-1,1 1,-1-1,0 1,0-1,0 1,1-1,-1 1,0-1,0 0,0 1,0-1,0 1,0-1,0 1,0-1,-1 1,1-1,0 0,0 1,0-1,0 1,-1-1,1 1,0-1,-1 1,1 0,0-1,-1 1,1-1,0 1,-1 0,1-1,-1 1,-32-10,-48 2,-1 3,-101 8,34-1,-1070-32,1196 28,0 2,1-1,0-1,-1-1,1-2,-31-9,51 14,1 0,-1-1,1 1,0-1,-1 1,1-1,0 1,0-1,-1 0,1 0,0 1,0-1,0 0,0 0,0 0,0 0,0 0,0-1,0 1,1 0,-1 0,0-1,1 1,-1 0,1 0,-1-1,1 1,0-1,0 1,-1 0,1-1,0 1,0-1,0 1,1-1,-1 1,0 0,0-1,1 1,-1 0,1-1,-1 1,1 0,0-1,-1 1,1 0,0 0,0 0,0 0,2-2,4-5,0 1,1 0,0 1,0 0,18-10,13-4,1 3,1 1,0 1,1 3,70-11,225-16,537 17,-848 23,-28 0,-42 2,31-3,-82 5,-120 7,-298-23,426-2,83 13,1-1,-1 0,1 0,0 0,-1 0,1-1,0 0,0 1,-3-3,5 3,1 1,0 0,0 0,0-1,0 1,-1 0,1 0,0-1,0 1,0 0,0-1,0 1,0 0,0-1,0 1,-1 0,1-1,0 1,0 0,0 0,1-1,-1 1,0 0,0-1,0 1,0 0,0-1,0 1,0 0,0 0,1-1,-1 1,0 0,1-1,19-11,6 2,0 2,0 1,52-7,90 0,-104 10,561-16,-581 22,-44 0,-10 1,-73 10,64-11,-451 81,447-76,57-10,-13 0,165-10,1 7,-1 9,284 39,-449-39,40 8,-58-10,1-1,-1 2,0-1,0 0,1 0,-1 1,0 0,0 0,0 0,-1 0,1 0,4 4,-7-5,0 0,1-1,-1 1,0 0,0-1,1 1,-1 0,0-1,0 1,0 0,0 0,0-1,0 1,0 0,0 0,0-1,0 1,0 0,0 0,-1-1,1 1,0 0,-1-1,1 1,0 0,-1-1,1 1,-1-1,1 1,-1-1,1 1,-1-1,1 1,-1-1,1 1,-1-1,0 0,1 1,-1-1,0 0,0 1,-34 14,34-15,-46 13,0-1,0-3,-67 5,-149-7,236-7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02:19:36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120 190,'109'0,"757"-32,-519 11,-78 8,593-49,-462 39,511-14,-577 35,231 5,-457 5,0 4,129 31,204 73,-396-103,-9-2,293 67,-9-14,-125-22,-11 3,271 105,-350-112,-58-21,137 56,-163-62,-1 0,-1 1,0 1,0 1,-2 1,26 26,-43-41,0 0,1 0,-1 1,0-1,0 0,1 0,-1 1,0-1,0 0,0 1,0-1,1 0,-1 0,0 1,0-1,0 0,0 1,0-1,0 0,0 1,0-1,0 0,0 1,0-1,0 0,0 1,0-1,0 0,0 1,0-1,0 0,0 1,0-1,-1 0,1 0,0 1,0-1,0 0,-1 1,1-1,0 0,0 0,0 0,-1 1,1-1,-23 7,-34-5,51-2,-282-13,15-1,41 16,-253 34,204-13,50-5,-279-5,126-9,156 17,-26 2,163-16,-131 28,159-23,-47 1,0-5,-172-8,120-2,-491-41,560 30,-66-5,16 11,-287-8,170 4,34 0,48-2,59 2,-468-56,423 39,160 28,1-1,-1 1,1-1,-1 1,1-1,0 0,0-1,-1 1,1 0,0-1,0 0,0 1,1-1,-1-1,0 1,1 0,-1 0,1-1,0 0,0 1,0-1,0 0,0 0,-1-4,0-2,0 0,1 0,1 0,0-1,0 1,1-1,1-16,-6-21,4 41,0 0,0 0,1-1,-1 1,1 0,1-1,0-7,0 12,0 0,0 0,0 0,0 1,0-1,0 0,0 0,1 1,-1-1,1 0,-1 1,1 0,0-1,-1 1,1 0,0 0,0 0,0 0,0 0,0 0,0 0,0 1,0-1,0 1,4-1,49-6,106 1,-46 4,23-6,620-20,-446 26,573 6,-628 5,307 5,856-15,-1071 16,-175-4,-52 2,-1 5,159 45,-90-18,-152-36,-1 2,-1 2,0 1,-1 2,33 20,8 11,69 57,-121-84,-1 0,-1 1,38 49,43 80,4 4,-101-147,0-1,0-1,0 1,1-1,0 0,0 0,0-1,0 0,1 0,0-1,-1 0,1-1,0 1,1-1,-1-1,0 0,0 0,1 0,-1-1,1 0,-1-1,0 0,1 0,-1-1,0 0,0-1,0 1,0-2,-1 1,9-6,25-16,-6 4,45-21,-67 36,0 2,0-1,0 1,0 1,0 1,1 0,22-1,-15 3,-9-1,1 1,-1 1,1 0,20 5,-32-6,-1-1,0 1,1 0,-1 0,0 0,1 0,-1 0,0 0,1 0,-1 1,0-1,1 0,-1 0,0 0,1 0,-1 0,0 0,0 1,1-1,-1 0,0 0,1 0,-1 1,0-1,0 0,0 0,1 1,-1-1,0 0,0 1,0-1,0 0,1 0,-1 1,0-1,0 0,0 1,0-1,0 1,-14 4,-26 1,-579-1,81-4,-284 52,722-40,-210 13,95-26,-504 23,76 21,208-25,-620 11,885-29,-393-16,299 8,34 4,127-9,55 6,-54 0,-191-11,273 14,0 1,0 0,-1 0,1 2,-34 4,52-4,0 1,0 0,0 0,0 0,0 0,0 0,0 0,0 0,0 1,1-1,-1 0,0 1,1 0,-1-1,1 1,0 0,0 0,-1 0,1 0,0 0,1 0,-1 0,0 0,0 0,1 0,0 0,-1 1,1-1,0 0,0 0,0 1,0-1,0 0,1 0,-1 0,1 1,0 1,2 6,-1 0,1 0,1-1,-1 0,2 1,9 16,11 3,-20-24,-1 1,1-1,-1 1,0 0,0 0,5 12,-8-16,-1 1,1-1,-1 0,0 0,0 1,0-1,0 0,0 0,0 1,-1-1,1 0,-1 0,0 1,1-1,-1 0,0 0,0 0,0 0,-1 0,1 0,0-1,-1 1,1 0,-1 0,0-1,-2 2,3-2,0 0,0 0,0 0,0 0,0 0,0 0,0 1,0-1,0 0,0 0,1 1,-1-1,0 0,1 1,0-1,-1 1,1-1,0 1,-1-1,1 1,0-1,0 1,0-1,0 1,1 1,0-1,0 1,1-1,-1 0,0 0,1 0,0 0,-1 0,1-1,0 1,0 0,0-1,0 1,4 1,10 5,0-1,1-1,25 7,-31-10,44 13,0-3,1-2,1-3,0-2,0-2,0-3,1-3,-1-2,0-2,67-17,-29-3,1 5,1 4,191-9,330 6,-196-4,20 0,-279 23,693 17,-191-6,-455-11,-47-11,-13 1,48 12,94-3,-169-9,36-1,103 0,46 0,-154 0,-7 0,-69 14,0 4,0 3,-1 3,137 41,-210-52,1 1,-1-1,0 1,0 0,0 1,-1-1,1 0,0 1,-1 0,0 0,1 0,-1 0,0 1,-1-1,1 1,-1 0,1-1,-1 1,0 0,-1 0,1 1,-1-1,0 0,0 1,1 4,0 12,-1-1,-1 1,0-1,-6 29,1 5,4 201,3-245,0-1,0 0,1 0,0 1,0-2,1 1,0 0,1-1,6 9,-2 0,-8-17,-1 0,0 0,0 1,1-1,-1 0,0 0,0 1,1-1,-1 0,0 1,0-1,0 0,0 1,0-1,1 1,-1-1,0 0,0 1,0-1,0 0,0 1,0-1,0 1,0-1,0 0,0 1,-1-1,1 0,0 1,0-1,0 0,0 1,-1-1,1 0,0 1,0-1,0 0,-1 1,1-1,0 0,-1 1,-19-2,-38-20,46 16,-159-54,-111-44,235 86,0 1,-1 3,-1 2,0 2,0 2,-1 2,0 2,0 3,-65 7,-558 67,70-7,37-39,136-10,324-11,-277 23,-280 30,505-46,-1-7,-164-14,-312-68,482 49,-2 7,-158 1,145 17,-139 4,295-1,0 0,0 1,0 1,0 0,0 0,1 1,0 1,-12 7,11-6,-1 0,-1 0,1-2,-1 0,-24 6,-214 17,217-24,1-2,0 0,-56-6,90 4,0-1,0 1,1 0,-1 0,0 0,0 0,0 0,0-1,0 1,1 0,-1 0,0 0,0-1,0 1,0 0,0 0,0 0,0-1,0 1,0 0,0 0,0-1,0 1,0 0,0 0,0-1,0 1,0 0,0 0,0 0,0-1,0 1,0 0,0 0,0 0,0-1,-1 1,1 0,0 0,0 0,0-1,0 1,0 0,-1 0,1 0,0 0,0 0,0 0,-1-1,1 1,26-9,56-13,0 4,97-8,175 1,-182 16,576-60,-50 4,-120 54,-1 39,-101-3,-347-24,-459 59,71-9,-888 49,-4-95,1021-7,-36-1,1623 25,-511 2,-897-23,-6-2,44 7,-86-4,-12 2,-23 5,-896 103,-5-79,890-33,-48 1,-121-14,200 9,18 1,25-3,219-19,273 9,-454 15,1179 21,-465-2,253-12,-1004-6,-34-1,-42 1,31 0,-3 0,1 0,-1-1,-19-4,36 5,0 0,1 0,-1 0,1 0,-1 0,0 0,1-1,-1 1,0 0,1 0,-1 0,1-1,-1 1,1 0,-1-1,1 1,-1 0,1-1,-1 1,1-1,-1 1,1-1,-1 1,1-1,0 1,-1-1,1 1,0-1,0 1,-1-1,1 1,0-1,0 0,0 1,0-1,-1-1,2 1,0-1,0 1,0 0,1-1,-1 1,0 0,0 0,1 0,-1 0,0 0,1 0,-1 0,1 0,1 0,28-11,1 2,-1 2,1 0,1 2,52-3,-53 6,611-24,-475 25,-95-2,73-14,-86 9,-1 2,78 2,322 34,32 29,-470-53,-26-2,-36-2,-60 4,1 4,-170 38,-196 78,136-33,-314 59,-10-57,642-94,28-3,34-5,508-22,-381 25,-130 3,70-3,145 12,-210 4,-35 1,-17-12,1 1,-1 0,0-1,0 1,0 0,-1 0,1-1,0 1,0 0,0-1,0 1,-1 0,1-1,0 1,-1-1,1 1,0 0,-1-1,1 1,-1-1,1 1,-1-1,1 1,-1-1,1 0,-1 1,1-1,-1 0,0 1,0-1,-21 13,0-2,-1-1,0-1,0-1,-35 8,23-7,-100 22,-1-7,-2-5,-148 0,973-6,-667-12,-9-1,0 0,0 1,0 0,0 1,0 0,-1 0,1 1,15 7,-26-10,1 0,-1 0,1 0,-1 1,1-1,-1 0,1 0,-1 1,0-1,1 0,-1 1,1-1,-1 0,0 1,1-1,-1 0,0 1,0-1,1 1,-1-1,0 1,0-1,0 1,1-1,-1 1,0-1,0 1,0-1,0 1,0-1,0 1,0-1,0 1,0-1,0 1,0-1,-1 1,1-1,0 1,0-1,0 0,-1 1,1-1,0 1,0-1,-1 1,1-1,0 0,-1 1,-24 14,-1-5,0-1,0-1,-1-2,-39 5,-118 4,170-14,-131 2,-1-7,2-6,-221-44,359 53,-16-3,0-1,-42-15,64 20,-1 0,1 0,0 0,-1 0,1 0,0 0,-1 0,1 0,0 0,-1 0,1-1,0 1,-1 0,1 0,0 0,0-1,-1 1,1 0,0 0,0-1,-1 1,1 0,0 0,0-1,0 1,0 0,-1-1,1 1,0 0,0-1,0 1,0 0,0-1,0 1,0 0,0-1,0 1,0 0,0-1,0 1,0 0,0-1,16-9,29-2,-45 12,83-13,1 4,130 2,27-3,-217 6,-45-1,-137-1,-223 18,216-3,110-6,-590 18,577-24,54-2,19-1,27-5,103-15,205-13,-240 30,228-12,-322 22,-24 4,-34 3,-118 11,-288-4,-173-58,-47-58,643 90,35 11,0 0,0 0,0 0,0 0,0 0,-1 0,1 0,0 0,0 0,0 0,0 0,0 0,0 0,0-1,0 1,0 0,-1 0,1 0,0 0,0 0,0 0,0 0,0 0,0 0,0-1,0 1,0 0,0 0,0 0,0 0,0 0,0 0,0 0,0-1,0 1,0 0,0 0,0 0,0 0,0 0,0 0,0 0,0 0,0-1,0 1,0 0,0 0,0 0,0 0,1 0,-1 0,0 0,0 0,0 0,0 0,0-1,0 1,0 0,0 0,0 0,1 0,-1 0,20-3,53 2,117 12,-82-2,1197 105,-1281-112,-7-1,0 2,1-1,28 10,-47-12,1 0,-1 0,1 0,-1 0,1 1,-1-1,1 0,0 0,-1 0,1 1,-1-1,1 0,0 1,-1-1,1 0,0 1,-1-1,1 0,0 1,-1-1,1 1,0-1,0 0,0 1,-1-1,1 1,0-1,0 1,0-1,0 1,0-1,0 1,0-1,0 1,0-1,0 1,0-1,0 0,0 1,0-1,1 1,-1-1,0 1,0-1,0 1,1-1,-1 0,0 1,1-1,-1 0,0 1,1-1,-1 0,0 1,1-1,-1 0,1 0,-1 1,0-1,1 0,-1 0,1 0,-1 1,1-1,-1 0,1 0,-1 0,1 0,0 0,-39 15,-45 5,-2-3,-97 6,-177-3,298-17,-610-4,452-13,-229-46,384 49,5 1,-115-34,173 43,0 1,0 0,-1 0,1-1,0 1,0-1,0 1,0-1,0 0,0 1,0-1,0 0,0 0,0 1,0-1,0 0,0 0,0 0,0-2,1 3,1-1,0 0,-1 0,1 0,0 1,-1-1,1 0,0 1,0-1,0 0,-1 1,1-1,0 1,0 0,0-1,0 1,0 0,0-1,0 1,0 0,0 0,0 0,1 0,41-7,1 2,-1 2,54 3,-28 0,851 20,-884-16,-36-5,0 1,0 0,0 0,0 0,0 0,1 0,-1 0,0 0,0 0,0 0,0 0,0 0,1 0,-1 0,0 0,0 0,0 0,0 0,0 0,1 0,-1 0,0 0,0 0,0 0,0 0,1 0,-1 0,0 0,0 0,0 0,0 1,0-1,0 0,0 0,1 0,-1 0,0 0,0 0,0 0,0 1,0-1,0 0,0 0,0 0,0 0,0 0,0 1,0-1,0 0,0 0,0 0,0 0,0 1,0-1,0 0,0 0,0 0,0 0,0 0,0 1,0-1,0 0,0 0,0 0,0 0,0 0,-51 12,-290 26,-514-10,-214-57,962 31,66 4,41-6,0 0,0 0,0 0,0 0,-1 0,1 0,0 0,0 0,0 0,0 0,0 0,-1 0,1 0,0 0,0 1,0-1,0 0,0 0,0 0,0 0,-1 0,1 0,0 0,0 1,0-1,0 0,0 0,0 0,0 0,0 0,0 1,0-1,0 0,0 0,0 0,0 0,0 1,0-1,0 0,0 0,0 0,0 0,0 0,0 1,0-1,0 0,0 0,0 0,0 0,0 0,0 1,1-1,18 8,20 2,1-1,76 5,95-7,-125-5,649 2,-1466-3,303-3,421 2,-493-15,475 11,25 4,0 0,0 0,0 0,-1 0,1 0,0 0,0 0,0 0,0 0,0 0,-1 0,1 0,0 0,0 0,0 0,0-1,0 1,0 0,-1 0,1 0,0 0,0 0,0 0,0 0,0 0,0-1,0 1,0 0,0 0,0 0,-1 0,1 0,0-1,0 1,0 0,0 0,0 0,0 0,0 0,0-1,0 1,0 0,0 0,0 0,0 0,0 0,1-1,-1 1,0 0,0 0,0 0,0 0,0 0,0-1,35-12,537-93,-766 118,84-8,-508 43,597-45,14-2,1 0,0 1,0-1,-1 1,1 1,0-1,0 1,0 0,0 0,-5 4,10-6,1 1,0-1,0 0,0 1,0-1,0 0,0 0,0 1,0-1,0 0,0 1,0-1,0 0,0 1,0-1,0 0,0 1,0-1,0 0,0 0,0 1,0-1,1 0,-1 1,0-1,0 0,0 0,1 1,-1-1,0 0,0 0,1 0,-1 1,0-1,0 0,1 0,-1 0,0 0,0 0,1 0,-1 1,0-1,1 0,-1 0,0 0,1 0,-1 0,0 0,1 0,32 10,1-2,0-1,0-1,53 1,-9 0,-7 0,-39-5,0 1,59 15,-89-18,-1 1,0-1,0 0,0 0,0 1,1-1,-1 1,0-1,0 1,0 0,0-1,0 1,0 0,-1 0,1 0,0-1,0 1,1 2,-2-3,0 1,0-1,-1 1,1 0,0-1,0 1,0-1,0 1,0-1,-1 1,1-1,0 1,0-1,-1 1,1-1,0 1,-1-1,1 1,-1-1,1 0,-1 1,1-1,0 0,-1 1,0-1,-44 19,-83 6,-1-5,-197 6,261-22,141-12,0-2,138-38,-208 46,1 0,-1-1,0 1,0-1,0-1,0 1,-1-1,1 0,5-5,-11 8,1 0,0 0,0 0,-1 0,1 0,0 0,-1 0,1 0,-1 0,1 0,-1-1,0 1,1 0,-1 0,0 0,0 0,0-1,0 1,0 0,0 0,0 0,0-2,-1 1,-1 0,1 0,0 0,0 0,-1 1,1-1,-1 0,0 1,1-1,-1 1,0-1,0 1,0 0,0 0,0 0,-3-1,-22-9,-1 1,-1 1,0 2,0 0,-54-3,41 5,-81-20,120 25,1-1,-1 1,1-1,0 0,-1 0,1 0,0 0,-1 0,1-1,0 1,0-1,0 1,0-1,0 0,1 1,-1-1,0 0,1 0,-1-1,1 1,0 0,0 0,0-1,0 1,0 0,0-1,1 1,-1-1,1 1,0-1,0 1,0-1,0 0,0 1,0-1,1 1,-1-1,1 1,-1-1,1 1,0 0,2-5,2-2,0-1,1 1,-1 0,2 1,-1-1,1 1,1 1,-1-1,12-7,4 0,0 1,1 1,1 1,0 1,1 1,0 2,53-11,-12 8,0 3,71 1,-239 46,-118-4,305-33,687-24,-754 22,59 2,-72-1,-1 0,0 0,0 0,1 0,-1 1,0 0,0 0,-1 0,1 1,0 0,6 4,-10-5,0-1,0 0,0 1,1-1,-2 1,1-1,0 1,0 0,0-1,-1 1,1 0,-1-1,1 1,-1 0,0 0,0-1,0 1,0 0,0 0,0 0,0-1,0 1,-1 0,1 0,-1-1,0 1,1 0,-2 1,-29 46,29-47,-28 35,-2-2,-2-1,-1-2,-1-2,-2-1,-46 27,1-7,-1-5,-94 35,162-73,9-4,1 0,-1 1,1-1,-1 1,1 1,0-1,0 1,0 0,1 0,0 1,-1 0,-4 6,9-10,1 0,0-1,0 1,0-1,0 1,0 0,0-1,0 1,0 0,0-1,0 1,0 0,0-1,0 1,1 0,-1-1,0 1,0-1,1 1,-1 0,0-1,1 1,-1-1,1 1,-1-1,1 1,-1-1,1 1,-1-1,1 0,-1 1,1-1,-1 0,1 1,0-1,-1 0,1 0,0 0,-1 0,1 1,0-1,-1 0,1 0,0 0,-1 0,2-1,38 5,-38-4,473 18,-567 13,-102 21,-217 69,403-119,-44 20,51-22,-1 1,1-1,0 1,-1 0,1-1,0 1,0 0,-1 0,1 0,0 0,0 0,0 0,0 0,0 0,1 0,-1 1,0-1,0 0,1 0,-1 1,1-1,-1 1,1-1,0 0,-1 1,1-1,0 1,0-1,0 3,1-2,0-1,1 1,-1-1,0 1,1-1,-1 1,0-1,1 0,0 0,-1 0,1 0,0 0,0 0,-1 0,1 0,0-1,0 1,0-1,0 0,0 1,0-1,0 0,0 0,0 0,0 0,2-1,56-6,-57 7,76-15,122-38,-190 48,-11 1,-21 3,-38 5,-460 66,494-62,35-4,42-3,-47-1,79-2,89 2,-173 0,0 0,0 0,1-1,-1 1,0 0,0 0,1 0,-1 0,0 0,0 0,1 0,-1 0,0 0,0 0,1 0,-1 0,0 0,1 0,-1 0,0 0,0 0,1 0,-1 0,0 0,0 0,1 1,-1-1,0 0,0 0,0 0,1 0,-1 1,0-1,0 0,0 0,1 0,-1 1,0-1,0 0,0 0,0 1,0-1,0 0,0 0,1 1,-1-1,0 0,0 0,0 1,0-1,0 1,-17 8,-29 8,-101 27,-129 42,262-82,1 1,0 0,0 1,1 0,-1 1,1 1,1 0,-20 16,31-23,-1-1,1 0,0 1,0-1,-1 0,1 0,0 1,0-1,0 1,-1-1,1 0,0 1,0-1,0 0,0 1,0-1,0 1,0-1,0 0,0 1,0-1,0 1,0-1,0 0,0 1,0-1,0 1,0-1,0 0,1 1,-1-1,0 0,0 1,0-1,1 0,-1 1,18 6,28-2,-43-5,12 0,110 4,164-16,-206-1,103-29,-268 78,32-24,36-10,0 1,0 1,-24 9,38-13,0 0,0 0,0 0,0 0,0 0,1 0,-1 0,0 0,0 0,0 0,0 0,0 0,0 0,0 0,0 0,1 1,-1-1,0 0,0 0,0 0,0 0,0 0,0 0,0 0,0 0,0 0,0 0,0 0,0 0,0 1,0-1,0 0,1 0,-1 0,0 0,0 0,0 0,0 0,0 0,0 1,0-1,0 0,0 0,0 0,0 0,0 0,0 0,-1 0,1 0,0 1,0-1,0 0,0 0,0 0,0 0,0 0,0 0,0 0,0 0,0 0,0 0,17 3,26-2,759-100,-256 24,0 38,-506 38,-31 1,-9 0,-17 5,-30 3,-339 28,-25 5,264-15,128-19,42-4,143-7,271-36,-386 31,21-1,40-4,145-35,-255 47,0-1,-1 1,1 0,0-1,0 1,-1-1,1 0,0 1,-1-1,1 0,-1 0,1 0,-1 0,1 0,-1-1,1 1,0-2,-2 3,0-1,-1 0,1 0,0 1,-1-1,1 0,0 1,-1-1,1 1,-1-1,1 0,-1 1,1-1,-1 1,1-1,-1 1,0-1,1 1,-1 0,0-1,1 1,-1 0,0 0,1-1,-1 1,-1 0,-70-18,72 18,-592-56,173 24,365 22,41 3,13 1,23-5,34-2,1 2,1 4,76-2,-42 4,290-19,-594 25,-401-51,416 12,165 26,31 11,0 1,0 0,0 0,0 0,0-1,-1 1,1 0,0 0,0-1,0 1,0 0,0 0,0-1,0 1,0 0,0 0,0-1,0 1,0 0,1 0,-1-1,0 1,0 0,0 0,0-1,0 1,0 0,1 0,-1 0,0-1,0 1,0 0,0 0,1 0,-1 0,0-1,0 1,0 0,1 0,-1 0,0 0,0 0,1 0,-1 0,0 0,0 0,1 0,-1 0,0 0,0 0,1 0,59-9,600-28,-469 28,-162 5,-29 4,0 0,0 0,-1 0,1 0,0 0,0 0,0 0,0 0,0 0,0 0,0 0,-1 0,1 0,0 0,0 0,0 0,0 0,0 0,0 0,0-1,0 1,0 0,0 0,-1 0,1 0,0 0,0 0,0 0,0 0,0 0,0-1,0 1,0 0,0 0,0 0,0 0,0 0,0 0,0 0,0-1,0 1,0 0,0 0,0 0,0 0,0 0,0 0,0 0,0-1,0 1,0 0,0 0,1 0,-1 0,0 0,0 0,0 0,0 0,0 0,-46-9,-101 5,101 5,1-2,-49-7,91 8,-1-1,1 0,-1 1,1-1,0 0,-1-1,1 1,0-1,0 1,0-1,0 0,0 0,0 0,-3-4,5 4,0 0,0 0,0 0,0 0,0 0,1 0,-1 0,1 0,0-1,-1 1,1 0,0 0,0 0,0 0,1 0,-1-1,0 1,1 0,-1 0,1 0,0 0,0 0,0 0,0 0,2-2,5-9,1 1,0 1,0-1,1 1,1 1,0 0,0 1,1 0,0 1,1 0,16-8,-9 5,0-1,-1-1,28-25,-46 37,1-1,-1 1,1-1,-1 1,0-1,0 1,1-1,-1 0,0 1,-1-1,1 0,0 0,0 0,-1 0,1 0,-1 0,0 0,1 0,-1 0,0 0,0 0,0 0,0 0,-1 0,1 1,-1-1,1 0,-1 0,1 0,-1 0,0 0,0 0,0 1,0-1,0 0,-1 1,1-1,0 1,-1-1,-1 0,-7-7,-1 1,1 0,-2 1,-21-11,33 18,-71-33,-1 4,-85-22,93 33,0-4,2-2,-91-48,143 65,-1 1,1-2,1 1,-1-1,1-1,-12-14,20 22,1 1,-1-1,1 0,-1 1,1-1,-1 0,1 1,-1-1,1 0,0 0,-1 0,1 1,0-1,0 0,0 0,0 0,0 1,-1-1,1 0,0 0,1 0,-1 0,0 1,0-1,0 0,0 0,1 0,-1 1,0-1,1 0,-1 0,1 1,-1-1,1 0,-1 1,1-1,-1 0,1 1,0-1,-1 1,1-1,0 1,-1-1,1 1,0 0,0-1,-1 1,1 0,1-1,45-9,142-12,-155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BA64-7727-4F86-A8BA-3AF9F85746A4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953E-A829-45D2-A390-44CBFD263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93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953E-A829-45D2-A390-44CBFD2636D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40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953E-A829-45D2-A390-44CBFD2636D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8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Easier to connect to what’s happening story wise if you name beats. The constant focus on remembering, forgetting and realizing muddy to read. Beat 2, 6, 10, 14 read similarly.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953E-A829-45D2-A390-44CBFD2636D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6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7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85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63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59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66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17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0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39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6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79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2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40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39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7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09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69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A15ED0-B9D5-47A3-A328-2D3508CF97E5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FC2BED-6F2D-4344-BE11-CB2520816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9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513A-3EB4-4C9E-B99D-1BC304F6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 </a:t>
            </a:r>
            <a:r>
              <a:rPr lang="en-US" dirty="0" err="1"/>
              <a:t>Sohler’s</a:t>
            </a:r>
            <a:r>
              <a:rPr lang="en-US" dirty="0"/>
              <a:t> Halfway Presentation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D314B-E90E-44CB-BA3D-ED8262659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Daniel Sohler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62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3D73-F410-47EF-94A0-9A6F74BE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BFBFBF"/>
                </a:solidFill>
              </a:rPr>
              <a:t>Moral Argument: </a:t>
            </a:r>
            <a:r>
              <a:rPr lang="en-US">
                <a:solidFill>
                  <a:srgbClr val="BFBFBF"/>
                </a:solidFill>
              </a:rPr>
              <a:t>Your life is what you make it</a:t>
            </a:r>
            <a:endParaRPr lang="en-AU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D40A-5CFD-4B4B-B27C-D809E577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b="1" dirty="0"/>
              <a:t>Expanded meaning: </a:t>
            </a:r>
            <a:r>
              <a:rPr lang="en-US" dirty="0"/>
              <a:t>One’s life is purely left to personal interpretation, self determination and actualization.</a:t>
            </a:r>
          </a:p>
          <a:p>
            <a:r>
              <a:rPr lang="en-US" b="1" dirty="0"/>
              <a:t>Why I chose it: </a:t>
            </a:r>
            <a:r>
              <a:rPr lang="en-US" dirty="0"/>
              <a:t>Allows as story to focus more on the characters changing mindset, for better or worse. </a:t>
            </a:r>
          </a:p>
          <a:p>
            <a:r>
              <a:rPr lang="en-US" b="1" dirty="0"/>
              <a:t>Detriments: </a:t>
            </a:r>
            <a:r>
              <a:rPr lang="en-US" dirty="0"/>
              <a:t>Can lead to very simple stories, about little actions that have major changes, resulting in a potentially unsatisfying story.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4776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3308-15D3-4275-86C8-EA9C5F39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Premise: </a:t>
            </a:r>
            <a:r>
              <a:rPr lang="en-US" dirty="0"/>
              <a:t>Widower developing dementia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E186-8EAF-4EF2-AA3C-3237ED24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86200"/>
            <a:ext cx="9905998" cy="2362200"/>
          </a:xfrm>
        </p:spPr>
        <p:txBody>
          <a:bodyPr/>
          <a:lstStyle/>
          <a:p>
            <a:r>
              <a:rPr lang="en-US" b="1" dirty="0"/>
              <a:t>Pros:</a:t>
            </a:r>
            <a:r>
              <a:rPr lang="en-US" dirty="0"/>
              <a:t> Allows for emotional story moments, allows for memory-based puzzles in game.</a:t>
            </a:r>
          </a:p>
          <a:p>
            <a:r>
              <a:rPr lang="en-US" b="1" dirty="0"/>
              <a:t>Cons: </a:t>
            </a:r>
            <a:r>
              <a:rPr lang="en-US" dirty="0"/>
              <a:t>Requires strong writing to invest players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E7FE4-A7C4-4FFF-B162-79E11086F396}"/>
              </a:ext>
            </a:extLst>
          </p:cNvPr>
          <p:cNvSpPr txBox="1"/>
          <p:nvPr/>
        </p:nvSpPr>
        <p:spPr>
          <a:xfrm>
            <a:off x="1141413" y="2810933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</a:t>
            </a:r>
            <a:r>
              <a:rPr lang="en-US" dirty="0"/>
              <a:t> a widower begins to develop dementia, he </a:t>
            </a:r>
            <a:r>
              <a:rPr lang="en-US" b="1" dirty="0"/>
              <a:t>Must</a:t>
            </a:r>
            <a:r>
              <a:rPr lang="en-US" dirty="0"/>
              <a:t> write an autobiography recounting his life with his love, </a:t>
            </a:r>
            <a:r>
              <a:rPr lang="en-US" b="1" dirty="0"/>
              <a:t>And</a:t>
            </a:r>
            <a:r>
              <a:rPr lang="en-US" dirty="0"/>
              <a:t> recall his fading memory </a:t>
            </a:r>
            <a:r>
              <a:rPr lang="en-US" b="1" dirty="0"/>
              <a:t>Until</a:t>
            </a:r>
            <a:r>
              <a:rPr lang="en-US" dirty="0"/>
              <a:t> he realizes he sheer scale of his memory loss, </a:t>
            </a:r>
            <a:r>
              <a:rPr lang="en-US" b="1" dirty="0"/>
              <a:t>Leading To </a:t>
            </a:r>
            <a:r>
              <a:rPr lang="en-US" dirty="0"/>
              <a:t>the realization that he will need to improvise recounts of past events, </a:t>
            </a:r>
            <a:r>
              <a:rPr lang="en-US" b="1" dirty="0"/>
              <a:t>Proving</a:t>
            </a:r>
            <a:r>
              <a:rPr lang="en-US" dirty="0"/>
              <a:t> that his life is how he interprets it.</a:t>
            </a:r>
            <a:br>
              <a:rPr lang="en-US" dirty="0"/>
            </a:b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80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8B8C-8DBA-49AE-B476-D17A799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Main character: </a:t>
            </a:r>
            <a:r>
              <a:rPr lang="en-US" dirty="0"/>
              <a:t>Arnold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2E25-EBD9-45A3-97BC-76F518C8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Ghost Event: </a:t>
            </a:r>
            <a:r>
              <a:rPr lang="en-US" dirty="0"/>
              <a:t>Tragic death of their lover, and the onset of their dementia</a:t>
            </a:r>
          </a:p>
          <a:p>
            <a:r>
              <a:rPr lang="en-US" b="1" dirty="0"/>
              <a:t>Strength: </a:t>
            </a:r>
            <a:r>
              <a:rPr lang="en-US" dirty="0"/>
              <a:t>Significantly self aware</a:t>
            </a:r>
          </a:p>
          <a:p>
            <a:r>
              <a:rPr lang="en-US" b="1" dirty="0"/>
              <a:t>Weakness: </a:t>
            </a:r>
            <a:r>
              <a:rPr lang="en-US" dirty="0"/>
              <a:t>Fearful of forgetting his memory</a:t>
            </a:r>
            <a:endParaRPr lang="en-US" sz="1400" i="1" dirty="0"/>
          </a:p>
          <a:p>
            <a:r>
              <a:rPr lang="en-US" b="1" dirty="0"/>
              <a:t>Desire: </a:t>
            </a:r>
            <a:r>
              <a:rPr lang="en-US" dirty="0"/>
              <a:t>To live a simple life with his lover</a:t>
            </a:r>
          </a:p>
          <a:p>
            <a:r>
              <a:rPr lang="en-US" b="1" dirty="0"/>
              <a:t>Want: </a:t>
            </a:r>
            <a:r>
              <a:rPr lang="en-US" dirty="0"/>
              <a:t>To record his past events with his lover</a:t>
            </a:r>
          </a:p>
          <a:p>
            <a:r>
              <a:rPr lang="en-US" b="1" dirty="0"/>
              <a:t>Need: </a:t>
            </a:r>
            <a:r>
              <a:rPr lang="en-US" dirty="0"/>
              <a:t>To recall finer details of his memory</a:t>
            </a:r>
          </a:p>
          <a:p>
            <a:r>
              <a:rPr lang="en-US" b="1" dirty="0"/>
              <a:t>Learn: </a:t>
            </a:r>
            <a:r>
              <a:rPr lang="en-US" dirty="0"/>
              <a:t>That some details are lost forever, and a personal touch is needed to fill the blanks.</a:t>
            </a:r>
          </a:p>
          <a:p>
            <a:r>
              <a:rPr lang="en-US" b="1" dirty="0"/>
              <a:t>Likeness Combo: </a:t>
            </a:r>
            <a:r>
              <a:rPr lang="en-US" dirty="0"/>
              <a:t>Leonardo Shelby x Romeo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7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9F1D55-F586-48C2-9ABC-81AA3B044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638990"/>
              </p:ext>
            </p:extLst>
          </p:nvPr>
        </p:nvGraphicFramePr>
        <p:xfrm>
          <a:off x="0" y="0"/>
          <a:ext cx="12192000" cy="692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45644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34031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34311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2798252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/>
                        <a:t>Beat 1:</a:t>
                      </a:r>
                      <a:br>
                        <a:rPr lang="en-US" dirty="0"/>
                      </a:br>
                      <a:r>
                        <a:rPr lang="en-US" b="0" dirty="0"/>
                        <a:t>The couple lives happily in a small coastal town, one heading to University, the other working at a bakery.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Beat 2: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The woman dies in a hospital, and while the man is handling his grief, he notices memories becoming foggy.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Beat 3:</a:t>
                      </a:r>
                      <a:endParaRPr lang="en-AU" dirty="0"/>
                    </a:p>
                    <a:p>
                      <a:r>
                        <a:rPr lang="en-AU" b="0" dirty="0"/>
                        <a:t>After visiting a doctor, and being diagnosed with dementia, he begins to write an autobiography.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Beat 4:</a:t>
                      </a:r>
                      <a:endParaRPr lang="en-AU" dirty="0"/>
                    </a:p>
                    <a:p>
                      <a:r>
                        <a:rPr lang="en-AU" b="0" dirty="0"/>
                        <a:t>As they start writing their life down, they notice small details missing.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022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5:</a:t>
                      </a:r>
                      <a:endParaRPr lang="en-AU" b="1" dirty="0"/>
                    </a:p>
                    <a:p>
                      <a:r>
                        <a:rPr lang="en-AU" dirty="0"/>
                        <a:t>Now afraid and frantic, not wanting to forget, they find a fervorous motivation.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6:</a:t>
                      </a:r>
                      <a:endParaRPr lang="en-AU" b="1" dirty="0"/>
                    </a:p>
                    <a:p>
                      <a:r>
                        <a:rPr lang="en-AU" dirty="0"/>
                        <a:t>During their writing, they’ve noticed inane details being clearer than more personal 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7:</a:t>
                      </a:r>
                      <a:endParaRPr lang="en-AU" b="1" dirty="0"/>
                    </a:p>
                    <a:p>
                      <a:r>
                        <a:rPr lang="en-AU" dirty="0"/>
                        <a:t>The man notices these small details seem to jog his memory; he starts focusing on them further.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8:</a:t>
                      </a:r>
                      <a:endParaRPr lang="en-AU" b="1" dirty="0"/>
                    </a:p>
                    <a:p>
                      <a:r>
                        <a:rPr lang="en-AU" dirty="0"/>
                        <a:t>They begin to reread their drafts, and is purposely start looking further into smaller details like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28064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9:</a:t>
                      </a:r>
                      <a:endParaRPr lang="en-AU" b="1" dirty="0"/>
                    </a:p>
                    <a:p>
                      <a:r>
                        <a:rPr lang="en-AU" dirty="0"/>
                        <a:t>They start remembering Signiant memories and find a new determination to keep going.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10:</a:t>
                      </a:r>
                      <a:endParaRPr lang="en-AU" b="1" dirty="0"/>
                    </a:p>
                    <a:p>
                      <a:r>
                        <a:rPr lang="en-AU" dirty="0"/>
                        <a:t>While they start rewriting, he notices even minor details leaving his mind unconsciously.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CHOSEN Beat 11:</a:t>
                      </a:r>
                      <a:endParaRPr lang="en-AU" b="1" u="sng" dirty="0"/>
                    </a:p>
                    <a:p>
                      <a:r>
                        <a:rPr lang="en-AU" dirty="0"/>
                        <a:t>As he starts trying to find out what he’s forgotten, he is frightened deeply; he can’t remember </a:t>
                      </a:r>
                      <a:r>
                        <a:rPr lang="en-AU" b="1" dirty="0"/>
                        <a:t>her</a:t>
                      </a:r>
                      <a:r>
                        <a:rPr lang="en-AU" dirty="0"/>
                        <a:t> face.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CHOSEN Beat 12:</a:t>
                      </a:r>
                      <a:endParaRPr lang="en-AU" b="1" u="sng" dirty="0"/>
                    </a:p>
                    <a:p>
                      <a:r>
                        <a:rPr lang="en-AU" dirty="0"/>
                        <a:t>With the bitter realisation, he drags himself forward, trying desperately to not stagnate and forget further.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53042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13:</a:t>
                      </a:r>
                      <a:endParaRPr lang="en-AU" b="1" dirty="0"/>
                    </a:p>
                    <a:p>
                      <a:r>
                        <a:rPr lang="en-AU" dirty="0"/>
                        <a:t>While rereading his work, he notices more than before, his writing is inane rambling, and worried about its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14:</a:t>
                      </a:r>
                      <a:endParaRPr lang="en-AU" b="1" dirty="0"/>
                    </a:p>
                    <a:p>
                      <a:r>
                        <a:rPr lang="en-AU" dirty="0"/>
                        <a:t>He realizes that he will have to decide what the ‘truth’ is, what unclear or foggy parts now are, to his understanding.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15:</a:t>
                      </a:r>
                      <a:endParaRPr lang="en-AU" b="1" dirty="0"/>
                    </a:p>
                    <a:p>
                      <a:r>
                        <a:rPr lang="en-AU" dirty="0"/>
                        <a:t>With his revelation of needed autonomy, they begin to massively rewrite large swathes, in a light he thinks is accurate.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Beat 16:</a:t>
                      </a:r>
                      <a:endParaRPr lang="en-AU" b="1" dirty="0"/>
                    </a:p>
                    <a:p>
                      <a:r>
                        <a:rPr lang="en-AU" dirty="0"/>
                        <a:t>The writer finishes his book, ordering copies for family and friends, and tries to live his life the best he can, before it fades.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3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D330FE-6FD6-4D9C-BC26-616C0E204D42}"/>
                  </a:ext>
                </a:extLst>
              </p14:cNvPr>
              <p14:cNvContentPartPr/>
              <p14:nvPr/>
            </p14:nvContentPartPr>
            <p14:xfrm>
              <a:off x="6083293" y="3614947"/>
              <a:ext cx="2888280" cy="138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D330FE-6FD6-4D9C-BC26-616C0E204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9293" y="3507307"/>
                <a:ext cx="2995920" cy="16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2B9CEC-1147-438A-8C0C-9A0A790BA13C}"/>
                  </a:ext>
                </a:extLst>
              </p14:cNvPr>
              <p14:cNvContentPartPr/>
              <p14:nvPr/>
            </p14:nvContentPartPr>
            <p14:xfrm>
              <a:off x="9177133" y="3597307"/>
              <a:ext cx="2787120" cy="145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2B9CEC-1147-438A-8C0C-9A0A790BA1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3493" y="3489307"/>
                <a:ext cx="289476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18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815</TotalTime>
  <Words>669</Words>
  <Application>Microsoft Office PowerPoint</Application>
  <PresentationFormat>Widescreen</PresentationFormat>
  <Paragraphs>55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Dan Sohler’s Halfway Presentation</vt:lpstr>
      <vt:lpstr>Moral Argument: Your life is what you make it</vt:lpstr>
      <vt:lpstr>Premise: Widower developing dementia</vt:lpstr>
      <vt:lpstr>Main character: Arnold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Sohler’s Halfway Presentation</dc:title>
  <dc:creator>DSCO DSCO</dc:creator>
  <cp:lastModifiedBy>DSCO DSCO</cp:lastModifiedBy>
  <cp:revision>38</cp:revision>
  <dcterms:created xsi:type="dcterms:W3CDTF">2021-08-09T23:20:04Z</dcterms:created>
  <dcterms:modified xsi:type="dcterms:W3CDTF">2021-08-25T01:30:09Z</dcterms:modified>
</cp:coreProperties>
</file>