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34FA4-BD61-4548-82D2-5856DA4D9A5E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6D5F89-9C44-4E16-9D28-486983BBE391}">
      <dgm:prSet/>
      <dgm:spPr/>
      <dgm:t>
        <a:bodyPr/>
        <a:lstStyle/>
        <a:p>
          <a:r>
            <a:rPr lang="en-US"/>
            <a:t>Recalling events by context clues seen within the game, to guess aspects of the narrative.</a:t>
          </a:r>
        </a:p>
      </dgm:t>
    </dgm:pt>
    <dgm:pt modelId="{3012805F-334A-4C77-97C5-30B116EE197A}" type="parTrans" cxnId="{5D9EF419-875A-4048-BB1F-DA20175D181B}">
      <dgm:prSet/>
      <dgm:spPr/>
      <dgm:t>
        <a:bodyPr/>
        <a:lstStyle/>
        <a:p>
          <a:endParaRPr lang="en-US"/>
        </a:p>
      </dgm:t>
    </dgm:pt>
    <dgm:pt modelId="{97113482-07BE-462C-9681-C5BEE516B904}" type="sibTrans" cxnId="{5D9EF419-875A-4048-BB1F-DA20175D181B}">
      <dgm:prSet/>
      <dgm:spPr/>
      <dgm:t>
        <a:bodyPr/>
        <a:lstStyle/>
        <a:p>
          <a:endParaRPr lang="en-US"/>
        </a:p>
      </dgm:t>
    </dgm:pt>
    <dgm:pt modelId="{060C39F4-E945-4DE8-B5AA-4D181A110BA6}">
      <dgm:prSet/>
      <dgm:spPr/>
      <dgm:t>
        <a:bodyPr/>
        <a:lstStyle/>
        <a:p>
          <a:r>
            <a:rPr lang="en-US"/>
            <a:t>Expects viewers to personally interpret specific details, and how they could illuminate larger aspects of the narrative.</a:t>
          </a:r>
        </a:p>
      </dgm:t>
    </dgm:pt>
    <dgm:pt modelId="{4140EC79-9CC0-4FF7-A6F3-3A939BFBDDE4}" type="parTrans" cxnId="{AAD2656D-09B3-47EF-AD76-C4D462C1CA1D}">
      <dgm:prSet/>
      <dgm:spPr/>
      <dgm:t>
        <a:bodyPr/>
        <a:lstStyle/>
        <a:p>
          <a:endParaRPr lang="en-US"/>
        </a:p>
      </dgm:t>
    </dgm:pt>
    <dgm:pt modelId="{F2D0BFC7-37C3-4A52-8347-5C20167035AC}" type="sibTrans" cxnId="{AAD2656D-09B3-47EF-AD76-C4D462C1CA1D}">
      <dgm:prSet/>
      <dgm:spPr/>
      <dgm:t>
        <a:bodyPr/>
        <a:lstStyle/>
        <a:p>
          <a:endParaRPr lang="en-US"/>
        </a:p>
      </dgm:t>
    </dgm:pt>
    <dgm:pt modelId="{B0D5EBDE-C09F-4CF8-8D65-BE7198FD9F71}" type="pres">
      <dgm:prSet presAssocID="{50C34FA4-BD61-4548-82D2-5856DA4D9A5E}" presName="Name0" presStyleCnt="0">
        <dgm:presLayoutVars>
          <dgm:dir/>
          <dgm:animLvl val="lvl"/>
          <dgm:resizeHandles val="exact"/>
        </dgm:presLayoutVars>
      </dgm:prSet>
      <dgm:spPr/>
    </dgm:pt>
    <dgm:pt modelId="{03FC0B47-8719-41D0-BEBB-C4C8500EAFE9}" type="pres">
      <dgm:prSet presAssocID="{060C39F4-E945-4DE8-B5AA-4D181A110BA6}" presName="boxAndChildren" presStyleCnt="0"/>
      <dgm:spPr/>
    </dgm:pt>
    <dgm:pt modelId="{6136AE7E-50E7-4087-8DDC-5AE2BB9ED214}" type="pres">
      <dgm:prSet presAssocID="{060C39F4-E945-4DE8-B5AA-4D181A110BA6}" presName="parentTextBox" presStyleLbl="node1" presStyleIdx="0" presStyleCnt="2"/>
      <dgm:spPr/>
    </dgm:pt>
    <dgm:pt modelId="{CC75AEDE-BDE3-43EC-B506-DC462F75344A}" type="pres">
      <dgm:prSet presAssocID="{97113482-07BE-462C-9681-C5BEE516B904}" presName="sp" presStyleCnt="0"/>
      <dgm:spPr/>
    </dgm:pt>
    <dgm:pt modelId="{6B17849D-5CCE-42A0-B174-84519BF5301E}" type="pres">
      <dgm:prSet presAssocID="{E56D5F89-9C44-4E16-9D28-486983BBE391}" presName="arrowAndChildren" presStyleCnt="0"/>
      <dgm:spPr/>
    </dgm:pt>
    <dgm:pt modelId="{0076B1DE-BEFC-4EA0-A98A-85869246CC2D}" type="pres">
      <dgm:prSet presAssocID="{E56D5F89-9C44-4E16-9D28-486983BBE391}" presName="parentTextArrow" presStyleLbl="node1" presStyleIdx="1" presStyleCnt="2"/>
      <dgm:spPr/>
    </dgm:pt>
  </dgm:ptLst>
  <dgm:cxnLst>
    <dgm:cxn modelId="{5D9EF419-875A-4048-BB1F-DA20175D181B}" srcId="{50C34FA4-BD61-4548-82D2-5856DA4D9A5E}" destId="{E56D5F89-9C44-4E16-9D28-486983BBE391}" srcOrd="0" destOrd="0" parTransId="{3012805F-334A-4C77-97C5-30B116EE197A}" sibTransId="{97113482-07BE-462C-9681-C5BEE516B904}"/>
    <dgm:cxn modelId="{29C7E938-DDE0-4672-9B37-D4326A5408E7}" type="presOf" srcId="{E56D5F89-9C44-4E16-9D28-486983BBE391}" destId="{0076B1DE-BEFC-4EA0-A98A-85869246CC2D}" srcOrd="0" destOrd="0" presId="urn:microsoft.com/office/officeart/2005/8/layout/process4"/>
    <dgm:cxn modelId="{AAD2656D-09B3-47EF-AD76-C4D462C1CA1D}" srcId="{50C34FA4-BD61-4548-82D2-5856DA4D9A5E}" destId="{060C39F4-E945-4DE8-B5AA-4D181A110BA6}" srcOrd="1" destOrd="0" parTransId="{4140EC79-9CC0-4FF7-A6F3-3A939BFBDDE4}" sibTransId="{F2D0BFC7-37C3-4A52-8347-5C20167035AC}"/>
    <dgm:cxn modelId="{BD5C2F51-3F8E-4DE3-8DEF-44B6032F7379}" type="presOf" srcId="{50C34FA4-BD61-4548-82D2-5856DA4D9A5E}" destId="{B0D5EBDE-C09F-4CF8-8D65-BE7198FD9F71}" srcOrd="0" destOrd="0" presId="urn:microsoft.com/office/officeart/2005/8/layout/process4"/>
    <dgm:cxn modelId="{800D2954-22E6-4EEB-82CC-A9B768D76AA5}" type="presOf" srcId="{060C39F4-E945-4DE8-B5AA-4D181A110BA6}" destId="{6136AE7E-50E7-4087-8DDC-5AE2BB9ED214}" srcOrd="0" destOrd="0" presId="urn:microsoft.com/office/officeart/2005/8/layout/process4"/>
    <dgm:cxn modelId="{F89F22E5-3BDC-4AB9-9084-E1C568F586C7}" type="presParOf" srcId="{B0D5EBDE-C09F-4CF8-8D65-BE7198FD9F71}" destId="{03FC0B47-8719-41D0-BEBB-C4C8500EAFE9}" srcOrd="0" destOrd="0" presId="urn:microsoft.com/office/officeart/2005/8/layout/process4"/>
    <dgm:cxn modelId="{4E2B28BB-8EC7-4D3A-A766-5D1551F8EAB5}" type="presParOf" srcId="{03FC0B47-8719-41D0-BEBB-C4C8500EAFE9}" destId="{6136AE7E-50E7-4087-8DDC-5AE2BB9ED214}" srcOrd="0" destOrd="0" presId="urn:microsoft.com/office/officeart/2005/8/layout/process4"/>
    <dgm:cxn modelId="{62DFBBB1-4C71-4D3E-99CC-91E0E0FC9920}" type="presParOf" srcId="{B0D5EBDE-C09F-4CF8-8D65-BE7198FD9F71}" destId="{CC75AEDE-BDE3-43EC-B506-DC462F75344A}" srcOrd="1" destOrd="0" presId="urn:microsoft.com/office/officeart/2005/8/layout/process4"/>
    <dgm:cxn modelId="{F4865B4C-2056-420D-901D-7D44BAB87179}" type="presParOf" srcId="{B0D5EBDE-C09F-4CF8-8D65-BE7198FD9F71}" destId="{6B17849D-5CCE-42A0-B174-84519BF5301E}" srcOrd="2" destOrd="0" presId="urn:microsoft.com/office/officeart/2005/8/layout/process4"/>
    <dgm:cxn modelId="{64D5F5D5-9254-4A5D-8F02-816324A6DADC}" type="presParOf" srcId="{6B17849D-5CCE-42A0-B174-84519BF5301E}" destId="{0076B1DE-BEFC-4EA0-A98A-85869246CC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6AE7E-50E7-4087-8DDC-5AE2BB9ED214}">
      <dsp:nvSpPr>
        <dsp:cNvPr id="0" name=""/>
        <dsp:cNvSpPr/>
      </dsp:nvSpPr>
      <dsp:spPr>
        <a:xfrm>
          <a:off x="0" y="3070520"/>
          <a:ext cx="6403994" cy="20145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Expects viewers to personally interpret specific details, and how they could illuminate larger aspects of the narrative.</a:t>
          </a:r>
        </a:p>
      </dsp:txBody>
      <dsp:txXfrm>
        <a:off x="0" y="3070520"/>
        <a:ext cx="6403994" cy="2014594"/>
      </dsp:txXfrm>
    </dsp:sp>
    <dsp:sp modelId="{0076B1DE-BEFC-4EA0-A98A-85869246CC2D}">
      <dsp:nvSpPr>
        <dsp:cNvPr id="0" name=""/>
        <dsp:cNvSpPr/>
      </dsp:nvSpPr>
      <dsp:spPr>
        <a:xfrm rot="10800000">
          <a:off x="0" y="2294"/>
          <a:ext cx="6403994" cy="3098445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Recalling events by context clues seen within the game, to guess aspects of the narrative.</a:t>
          </a:r>
        </a:p>
      </dsp:txBody>
      <dsp:txXfrm rot="10800000">
        <a:off x="0" y="2294"/>
        <a:ext cx="6403994" cy="2013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5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56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43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14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681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22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9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71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7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38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1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58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08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2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75C4-97F5-4D74-B83A-113857041BEC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DBF7-2119-4EBD-A12E-85B26A6967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58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03B9-DDB4-411B-86EF-44466C4CF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Shards of </a:t>
            </a:r>
            <a:r>
              <a:rPr lang="en-US" dirty="0" err="1"/>
              <a:t>Somnia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39DAC-9F85-4791-ABE0-EACC8F2C4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Sohler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30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219A-44A6-4DE5-9698-ED981DDD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Theme/Moral Argument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5A21-47A4-408C-9325-99FD5A33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“Your life is what you make it”</a:t>
            </a:r>
          </a:p>
          <a:p>
            <a:r>
              <a:rPr lang="en-AU" dirty="0"/>
              <a:t>Focuses on how an individual perceives the events of their life, and what they decide to learn from it.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E8B9CA7-6F89-4684-AB99-0C0D8836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19C5C-3CB8-45A7-BA75-3FDB0AF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Premise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FC05-167C-4E6E-AB2A-CD7C0AB1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/>
              <a:t>A dementia patient recently lost their partner, they then try to furiously record every event in a journal. </a:t>
            </a:r>
          </a:p>
          <a:p>
            <a:r>
              <a:rPr lang="en-US"/>
              <a:t>While they are writing down events, they notice large portions missing, and must improvise to continue the story.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652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8DE75-006E-4CD8-BE54-F0766E9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Design Principle</a:t>
            </a:r>
            <a:endParaRPr lang="en-AU" sz="32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07848DE-174A-458C-8E4A-23F20A4A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36911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E306-1805-46AD-9748-BACF7040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dirty="0"/>
              <a:t>What worked?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2E66-4671-4DE4-B4F0-FABED8EF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The nature of leaving small context clues does encourage readers to analyze most shots. What was wanted for the story.</a:t>
            </a:r>
          </a:p>
          <a:p>
            <a:endParaRPr lang="en-US" sz="2000"/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61239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56CF0-3C53-4A0E-9161-D46CDFAC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Potential Improvements?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056E-83D2-4D23-AB96-B3F8E372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Stronger and more subtle use of environmental art would help with conveying clues/small details.</a:t>
            </a:r>
          </a:p>
          <a:p>
            <a:r>
              <a:rPr lang="en-US" sz="2000" dirty="0"/>
              <a:t>The story seems more like a series of revelations than anything, which is the main method of storytelling, comes off too heavily.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521754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104</TotalTime>
  <Words>190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Shards of Somnia</vt:lpstr>
      <vt:lpstr>Theme/Moral Argument</vt:lpstr>
      <vt:lpstr>Premise</vt:lpstr>
      <vt:lpstr>Design Principle</vt:lpstr>
      <vt:lpstr>What worked?</vt:lpstr>
      <vt:lpstr>Potential Improvements?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DSCO DSCO</dc:creator>
  <cp:lastModifiedBy>DSCO DSCO</cp:lastModifiedBy>
  <cp:revision>14</cp:revision>
  <dcterms:created xsi:type="dcterms:W3CDTF">2021-08-25T00:25:30Z</dcterms:created>
  <dcterms:modified xsi:type="dcterms:W3CDTF">2021-08-25T02:10:27Z</dcterms:modified>
</cp:coreProperties>
</file>