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77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9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il tematic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aie_de_lucru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Bug</a:t>
            </a:r>
            <a:r>
              <a:rPr lang="en-US" baseline="0"/>
              <a:t> Severity Percentage</a:t>
            </a:r>
            <a:endParaRPr lang="en-US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'[Diagrama din Microsoft PowerPoint]Sheet1'!$A$2:$A$4</c:f>
              <c:strCache>
                <c:ptCount val="3"/>
                <c:pt idx="0">
                  <c:v>Normal</c:v>
                </c:pt>
                <c:pt idx="1">
                  <c:v>Major</c:v>
                </c:pt>
                <c:pt idx="2">
                  <c:v>Minor</c:v>
                </c:pt>
              </c:strCache>
            </c:strRef>
          </c:cat>
          <c:val>
            <c:numRef>
              <c:f>'[Diagrama din Microsoft PowerPoint]Sheet1'!$B$2:$B$4</c:f>
              <c:numCache>
                <c:formatCode>0%</c:formatCode>
                <c:ptCount val="3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92214-76B1-4634-BF20-9393CB4C10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D1967D-F5C9-4100-B038-0AFDAB69DB41}">
      <dgm:prSet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League of Legends </a:t>
          </a:r>
          <a:r>
            <a:rPr lang="en-US" dirty="0" err="1" smtClean="0">
              <a:solidFill>
                <a:srgbClr val="FFFF00"/>
              </a:solidFill>
            </a:rPr>
            <a:t>Wildrift</a:t>
          </a:r>
          <a:endParaRPr lang="en-US" dirty="0">
            <a:solidFill>
              <a:srgbClr val="FFFF00"/>
            </a:solidFill>
          </a:endParaRPr>
        </a:p>
      </dgm:t>
    </dgm:pt>
    <dgm:pt modelId="{3E63C0EC-1C51-42DE-853A-619A2F0597F0}" type="parTrans" cxnId="{9E91265E-AF64-44D7-828D-70813EB8EFC5}">
      <dgm:prSet/>
      <dgm:spPr/>
      <dgm:t>
        <a:bodyPr/>
        <a:lstStyle/>
        <a:p>
          <a:endParaRPr lang="en-US"/>
        </a:p>
      </dgm:t>
    </dgm:pt>
    <dgm:pt modelId="{DB0FBB3D-B758-4752-B7E8-BE56257F21FB}" type="sibTrans" cxnId="{9E91265E-AF64-44D7-828D-70813EB8EFC5}">
      <dgm:prSet/>
      <dgm:spPr/>
      <dgm:t>
        <a:bodyPr/>
        <a:lstStyle/>
        <a:p>
          <a:endParaRPr lang="en-US"/>
        </a:p>
      </dgm:t>
    </dgm:pt>
    <dgm:pt modelId="{5FDDCC08-8DED-4530-BCFD-BA43545C8445}">
      <dgm:prSet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Mobile Game</a:t>
          </a:r>
          <a:endParaRPr lang="en-US" dirty="0">
            <a:solidFill>
              <a:srgbClr val="FFFF00"/>
            </a:solidFill>
          </a:endParaRPr>
        </a:p>
      </dgm:t>
    </dgm:pt>
    <dgm:pt modelId="{2DA6C556-4E9A-41ED-B750-9F399F1B1282}" type="parTrans" cxnId="{F9FB9C48-AED1-41B9-B82F-6C5031E9F07C}">
      <dgm:prSet/>
      <dgm:spPr/>
      <dgm:t>
        <a:bodyPr/>
        <a:lstStyle/>
        <a:p>
          <a:endParaRPr lang="en-US"/>
        </a:p>
      </dgm:t>
    </dgm:pt>
    <dgm:pt modelId="{02AE4F22-E350-4A0C-9EE6-AC03D862EEBB}" type="sibTrans" cxnId="{F9FB9C48-AED1-41B9-B82F-6C5031E9F07C}">
      <dgm:prSet/>
      <dgm:spPr/>
      <dgm:t>
        <a:bodyPr/>
        <a:lstStyle/>
        <a:p>
          <a:endParaRPr lang="en-US"/>
        </a:p>
      </dgm:t>
    </dgm:pt>
    <dgm:pt modelId="{EFB87537-0D11-45B4-92F2-FDC5E41AFE55}">
      <dgm:prSet/>
      <dgm:spPr>
        <a:solidFill>
          <a:srgbClr val="00B0F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b="1" dirty="0">
              <a:solidFill>
                <a:srgbClr val="FFFF00"/>
              </a:solidFill>
            </a:rPr>
            <a:t>Online </a:t>
          </a:r>
          <a:r>
            <a:rPr lang="en-US" b="1" dirty="0" smtClean="0">
              <a:solidFill>
                <a:srgbClr val="FFFF00"/>
              </a:solidFill>
            </a:rPr>
            <a:t>MOBA Game</a:t>
          </a:r>
          <a:endParaRPr lang="en-US" dirty="0">
            <a:solidFill>
              <a:srgbClr val="FFFF00"/>
            </a:solidFill>
          </a:endParaRPr>
        </a:p>
      </dgm:t>
    </dgm:pt>
    <dgm:pt modelId="{A2DB88AB-2FC0-4B40-BC08-F46B5B82C569}" type="parTrans" cxnId="{668E8E2C-0C23-4ADD-9120-89BBB218C82D}">
      <dgm:prSet/>
      <dgm:spPr/>
      <dgm:t>
        <a:bodyPr/>
        <a:lstStyle/>
        <a:p>
          <a:endParaRPr lang="en-US"/>
        </a:p>
      </dgm:t>
    </dgm:pt>
    <dgm:pt modelId="{38FC3577-86EE-4D29-845C-A4031AA05187}" type="sibTrans" cxnId="{668E8E2C-0C23-4ADD-9120-89BBB218C82D}">
      <dgm:prSet/>
      <dgm:spPr/>
      <dgm:t>
        <a:bodyPr/>
        <a:lstStyle/>
        <a:p>
          <a:endParaRPr lang="en-US"/>
        </a:p>
      </dgm:t>
    </dgm:pt>
    <dgm:pt modelId="{806694CB-02BE-4AB8-BE21-03DE480D052A}" type="pres">
      <dgm:prSet presAssocID="{42C92214-76B1-4634-BF20-9393CB4C10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39C1EE-B89D-4AEB-9A50-6B6A02DFB83C}" type="pres">
      <dgm:prSet presAssocID="{12D1967D-F5C9-4100-B038-0AFDAB69DB41}" presName="parentLin" presStyleCnt="0"/>
      <dgm:spPr/>
    </dgm:pt>
    <dgm:pt modelId="{6F8C55D3-20DF-408B-81A3-E0F3CCFF38C7}" type="pres">
      <dgm:prSet presAssocID="{12D1967D-F5C9-4100-B038-0AFDAB69DB4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F19C936-C656-4FA3-950A-88D114C96D21}" type="pres">
      <dgm:prSet presAssocID="{12D1967D-F5C9-4100-B038-0AFDAB69DB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7C88C-A6CA-4A97-A4F7-5FD98410FC3A}" type="pres">
      <dgm:prSet presAssocID="{12D1967D-F5C9-4100-B038-0AFDAB69DB41}" presName="negativeSpace" presStyleCnt="0"/>
      <dgm:spPr/>
    </dgm:pt>
    <dgm:pt modelId="{977D22C0-ACCA-4E5E-B153-D214DF92116C}" type="pres">
      <dgm:prSet presAssocID="{12D1967D-F5C9-4100-B038-0AFDAB69DB41}" presName="childText" presStyleLbl="conFgAcc1" presStyleIdx="0" presStyleCnt="3">
        <dgm:presLayoutVars>
          <dgm:bulletEnabled val="1"/>
        </dgm:presLayoutVars>
      </dgm:prSet>
      <dgm:spPr/>
    </dgm:pt>
    <dgm:pt modelId="{A7969F9F-C982-48EA-971B-7252CB6B49F3}" type="pres">
      <dgm:prSet presAssocID="{DB0FBB3D-B758-4752-B7E8-BE56257F21FB}" presName="spaceBetweenRectangles" presStyleCnt="0"/>
      <dgm:spPr/>
    </dgm:pt>
    <dgm:pt modelId="{78775E68-3DC4-43D1-93FF-1B9B3B504C03}" type="pres">
      <dgm:prSet presAssocID="{5FDDCC08-8DED-4530-BCFD-BA43545C8445}" presName="parentLin" presStyleCnt="0"/>
      <dgm:spPr/>
    </dgm:pt>
    <dgm:pt modelId="{D84CEED8-C65B-48A3-A7D8-A30FB2533FF7}" type="pres">
      <dgm:prSet presAssocID="{5FDDCC08-8DED-4530-BCFD-BA43545C844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AEA751C-4407-4A14-BF96-8B1CD9A5890A}" type="pres">
      <dgm:prSet presAssocID="{5FDDCC08-8DED-4530-BCFD-BA43545C84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7AF5E-7E98-4EC3-8621-3178F5C9EB07}" type="pres">
      <dgm:prSet presAssocID="{5FDDCC08-8DED-4530-BCFD-BA43545C8445}" presName="negativeSpace" presStyleCnt="0"/>
      <dgm:spPr/>
    </dgm:pt>
    <dgm:pt modelId="{A49D7F70-3779-468B-9B4F-253CAC142371}" type="pres">
      <dgm:prSet presAssocID="{5FDDCC08-8DED-4530-BCFD-BA43545C8445}" presName="childText" presStyleLbl="conFgAcc1" presStyleIdx="1" presStyleCnt="3">
        <dgm:presLayoutVars>
          <dgm:bulletEnabled val="1"/>
        </dgm:presLayoutVars>
      </dgm:prSet>
      <dgm:spPr/>
    </dgm:pt>
    <dgm:pt modelId="{8244A0C6-CE71-46EE-97AB-6C66AE5C6D4E}" type="pres">
      <dgm:prSet presAssocID="{02AE4F22-E350-4A0C-9EE6-AC03D862EEBB}" presName="spaceBetweenRectangles" presStyleCnt="0"/>
      <dgm:spPr/>
    </dgm:pt>
    <dgm:pt modelId="{C4074707-9EAB-4F37-B791-362B312BFD45}" type="pres">
      <dgm:prSet presAssocID="{EFB87537-0D11-45B4-92F2-FDC5E41AFE55}" presName="parentLin" presStyleCnt="0"/>
      <dgm:spPr/>
    </dgm:pt>
    <dgm:pt modelId="{57CC1699-5B79-40A7-B095-08CE5F01E5D7}" type="pres">
      <dgm:prSet presAssocID="{EFB87537-0D11-45B4-92F2-FDC5E41AFE5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C8223D1-8B07-4737-A977-95ED98D84489}" type="pres">
      <dgm:prSet presAssocID="{EFB87537-0D11-45B4-92F2-FDC5E41AFE5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E27E6-03B7-426E-ACAF-7DDCEF80D30D}" type="pres">
      <dgm:prSet presAssocID="{EFB87537-0D11-45B4-92F2-FDC5E41AFE55}" presName="negativeSpace" presStyleCnt="0"/>
      <dgm:spPr/>
    </dgm:pt>
    <dgm:pt modelId="{FBA56A7B-CA41-4454-98EC-C937822B759C}" type="pres">
      <dgm:prSet presAssocID="{EFB87537-0D11-45B4-92F2-FDC5E41AFE5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8D4ECF7-866E-4427-A448-B51FD72A701B}" type="presOf" srcId="{EFB87537-0D11-45B4-92F2-FDC5E41AFE55}" destId="{7C8223D1-8B07-4737-A977-95ED98D84489}" srcOrd="1" destOrd="0" presId="urn:microsoft.com/office/officeart/2005/8/layout/list1"/>
    <dgm:cxn modelId="{1D876DE6-C157-4F5B-8237-F7C201479FB0}" type="presOf" srcId="{12D1967D-F5C9-4100-B038-0AFDAB69DB41}" destId="{3F19C936-C656-4FA3-950A-88D114C96D21}" srcOrd="1" destOrd="0" presId="urn:microsoft.com/office/officeart/2005/8/layout/list1"/>
    <dgm:cxn modelId="{F9FB9C48-AED1-41B9-B82F-6C5031E9F07C}" srcId="{42C92214-76B1-4634-BF20-9393CB4C102D}" destId="{5FDDCC08-8DED-4530-BCFD-BA43545C8445}" srcOrd="1" destOrd="0" parTransId="{2DA6C556-4E9A-41ED-B750-9F399F1B1282}" sibTransId="{02AE4F22-E350-4A0C-9EE6-AC03D862EEBB}"/>
    <dgm:cxn modelId="{E9F86AF3-7E8C-42D6-926A-5CC0BD0BB688}" type="presOf" srcId="{42C92214-76B1-4634-BF20-9393CB4C102D}" destId="{806694CB-02BE-4AB8-BE21-03DE480D052A}" srcOrd="0" destOrd="0" presId="urn:microsoft.com/office/officeart/2005/8/layout/list1"/>
    <dgm:cxn modelId="{9E91265E-AF64-44D7-828D-70813EB8EFC5}" srcId="{42C92214-76B1-4634-BF20-9393CB4C102D}" destId="{12D1967D-F5C9-4100-B038-0AFDAB69DB41}" srcOrd="0" destOrd="0" parTransId="{3E63C0EC-1C51-42DE-853A-619A2F0597F0}" sibTransId="{DB0FBB3D-B758-4752-B7E8-BE56257F21FB}"/>
    <dgm:cxn modelId="{C6EC67B7-1D1B-4B06-B444-A7B3C328DBF9}" type="presOf" srcId="{12D1967D-F5C9-4100-B038-0AFDAB69DB41}" destId="{6F8C55D3-20DF-408B-81A3-E0F3CCFF38C7}" srcOrd="0" destOrd="0" presId="urn:microsoft.com/office/officeart/2005/8/layout/list1"/>
    <dgm:cxn modelId="{668E8E2C-0C23-4ADD-9120-89BBB218C82D}" srcId="{42C92214-76B1-4634-BF20-9393CB4C102D}" destId="{EFB87537-0D11-45B4-92F2-FDC5E41AFE55}" srcOrd="2" destOrd="0" parTransId="{A2DB88AB-2FC0-4B40-BC08-F46B5B82C569}" sibTransId="{38FC3577-86EE-4D29-845C-A4031AA05187}"/>
    <dgm:cxn modelId="{684638B2-7126-46C2-9B00-429313894931}" type="presOf" srcId="{EFB87537-0D11-45B4-92F2-FDC5E41AFE55}" destId="{57CC1699-5B79-40A7-B095-08CE5F01E5D7}" srcOrd="0" destOrd="0" presId="urn:microsoft.com/office/officeart/2005/8/layout/list1"/>
    <dgm:cxn modelId="{ACC810D8-3DB8-42EE-823E-CAB31D49FCCF}" type="presOf" srcId="{5FDDCC08-8DED-4530-BCFD-BA43545C8445}" destId="{D84CEED8-C65B-48A3-A7D8-A30FB2533FF7}" srcOrd="0" destOrd="0" presId="urn:microsoft.com/office/officeart/2005/8/layout/list1"/>
    <dgm:cxn modelId="{2E4DFDD9-F86B-4785-9DDF-E1AEE88655CB}" type="presOf" srcId="{5FDDCC08-8DED-4530-BCFD-BA43545C8445}" destId="{1AEA751C-4407-4A14-BF96-8B1CD9A5890A}" srcOrd="1" destOrd="0" presId="urn:microsoft.com/office/officeart/2005/8/layout/list1"/>
    <dgm:cxn modelId="{5325CFBF-6280-4E3E-83CD-40272D0EEFCB}" type="presParOf" srcId="{806694CB-02BE-4AB8-BE21-03DE480D052A}" destId="{CC39C1EE-B89D-4AEB-9A50-6B6A02DFB83C}" srcOrd="0" destOrd="0" presId="urn:microsoft.com/office/officeart/2005/8/layout/list1"/>
    <dgm:cxn modelId="{72C3B922-0CD9-490D-9280-64BFC0FACB5E}" type="presParOf" srcId="{CC39C1EE-B89D-4AEB-9A50-6B6A02DFB83C}" destId="{6F8C55D3-20DF-408B-81A3-E0F3CCFF38C7}" srcOrd="0" destOrd="0" presId="urn:microsoft.com/office/officeart/2005/8/layout/list1"/>
    <dgm:cxn modelId="{81A84A39-3442-4191-A657-F95806019D2B}" type="presParOf" srcId="{CC39C1EE-B89D-4AEB-9A50-6B6A02DFB83C}" destId="{3F19C936-C656-4FA3-950A-88D114C96D21}" srcOrd="1" destOrd="0" presId="urn:microsoft.com/office/officeart/2005/8/layout/list1"/>
    <dgm:cxn modelId="{8AA502BB-C8C4-4BC0-A69D-9599A1DACB9C}" type="presParOf" srcId="{806694CB-02BE-4AB8-BE21-03DE480D052A}" destId="{7617C88C-A6CA-4A97-A4F7-5FD98410FC3A}" srcOrd="1" destOrd="0" presId="urn:microsoft.com/office/officeart/2005/8/layout/list1"/>
    <dgm:cxn modelId="{C5F1ABD7-48A6-42AF-8CEE-BF065649AB6C}" type="presParOf" srcId="{806694CB-02BE-4AB8-BE21-03DE480D052A}" destId="{977D22C0-ACCA-4E5E-B153-D214DF92116C}" srcOrd="2" destOrd="0" presId="urn:microsoft.com/office/officeart/2005/8/layout/list1"/>
    <dgm:cxn modelId="{D9E96BBA-27AE-4FAE-A73A-10E520B818C7}" type="presParOf" srcId="{806694CB-02BE-4AB8-BE21-03DE480D052A}" destId="{A7969F9F-C982-48EA-971B-7252CB6B49F3}" srcOrd="3" destOrd="0" presId="urn:microsoft.com/office/officeart/2005/8/layout/list1"/>
    <dgm:cxn modelId="{0031AE85-100C-4559-879F-5624549EC9B2}" type="presParOf" srcId="{806694CB-02BE-4AB8-BE21-03DE480D052A}" destId="{78775E68-3DC4-43D1-93FF-1B9B3B504C03}" srcOrd="4" destOrd="0" presId="urn:microsoft.com/office/officeart/2005/8/layout/list1"/>
    <dgm:cxn modelId="{7D6B515E-3DA3-4026-857C-D669F254C72A}" type="presParOf" srcId="{78775E68-3DC4-43D1-93FF-1B9B3B504C03}" destId="{D84CEED8-C65B-48A3-A7D8-A30FB2533FF7}" srcOrd="0" destOrd="0" presId="urn:microsoft.com/office/officeart/2005/8/layout/list1"/>
    <dgm:cxn modelId="{79F86C5D-BBAC-4577-85DD-3635C3A1EA5C}" type="presParOf" srcId="{78775E68-3DC4-43D1-93FF-1B9B3B504C03}" destId="{1AEA751C-4407-4A14-BF96-8B1CD9A5890A}" srcOrd="1" destOrd="0" presId="urn:microsoft.com/office/officeart/2005/8/layout/list1"/>
    <dgm:cxn modelId="{EF906B30-0FFF-48E2-AD4A-E20C06383E8E}" type="presParOf" srcId="{806694CB-02BE-4AB8-BE21-03DE480D052A}" destId="{2407AF5E-7E98-4EC3-8621-3178F5C9EB07}" srcOrd="5" destOrd="0" presId="urn:microsoft.com/office/officeart/2005/8/layout/list1"/>
    <dgm:cxn modelId="{49717743-3698-463E-AFF1-8DF69CD71916}" type="presParOf" srcId="{806694CB-02BE-4AB8-BE21-03DE480D052A}" destId="{A49D7F70-3779-468B-9B4F-253CAC142371}" srcOrd="6" destOrd="0" presId="urn:microsoft.com/office/officeart/2005/8/layout/list1"/>
    <dgm:cxn modelId="{FFF65DD0-E9D9-45B4-A13B-1657A6A3B61D}" type="presParOf" srcId="{806694CB-02BE-4AB8-BE21-03DE480D052A}" destId="{8244A0C6-CE71-46EE-97AB-6C66AE5C6D4E}" srcOrd="7" destOrd="0" presId="urn:microsoft.com/office/officeart/2005/8/layout/list1"/>
    <dgm:cxn modelId="{8FD28AB8-B7FA-456B-9C73-C35ADC690000}" type="presParOf" srcId="{806694CB-02BE-4AB8-BE21-03DE480D052A}" destId="{C4074707-9EAB-4F37-B791-362B312BFD45}" srcOrd="8" destOrd="0" presId="urn:microsoft.com/office/officeart/2005/8/layout/list1"/>
    <dgm:cxn modelId="{C5892E33-EA2B-4D3B-9DCD-791DFAEEBDEE}" type="presParOf" srcId="{C4074707-9EAB-4F37-B791-362B312BFD45}" destId="{57CC1699-5B79-40A7-B095-08CE5F01E5D7}" srcOrd="0" destOrd="0" presId="urn:microsoft.com/office/officeart/2005/8/layout/list1"/>
    <dgm:cxn modelId="{169E7075-1769-4AC5-8449-AAD3FD57DB40}" type="presParOf" srcId="{C4074707-9EAB-4F37-B791-362B312BFD45}" destId="{7C8223D1-8B07-4737-A977-95ED98D84489}" srcOrd="1" destOrd="0" presId="urn:microsoft.com/office/officeart/2005/8/layout/list1"/>
    <dgm:cxn modelId="{B8D73A9E-7734-49A7-AF03-519222BB4B0F}" type="presParOf" srcId="{806694CB-02BE-4AB8-BE21-03DE480D052A}" destId="{A26E27E6-03B7-426E-ACAF-7DDCEF80D30D}" srcOrd="9" destOrd="0" presId="urn:microsoft.com/office/officeart/2005/8/layout/list1"/>
    <dgm:cxn modelId="{EE8417B1-E557-4B62-9089-53AD4CF9EAB3}" type="presParOf" srcId="{806694CB-02BE-4AB8-BE21-03DE480D052A}" destId="{FBA56A7B-CA41-4454-98EC-C937822B759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DAD21-8902-4202-A3BF-E96FA363F66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6F0AAA-8C67-4BE5-BC30-E61A1C592EF9}">
      <dgm:prSet/>
      <dgm:spPr/>
      <dgm:t>
        <a:bodyPr/>
        <a:lstStyle/>
        <a:p>
          <a:r>
            <a:rPr lang="en-US" b="1" dirty="0"/>
            <a:t>Exploratory Testing for main functionalities;</a:t>
          </a:r>
          <a:endParaRPr lang="en-US" dirty="0"/>
        </a:p>
      </dgm:t>
    </dgm:pt>
    <dgm:pt modelId="{0F5ADF6C-C2B7-42FC-802F-D116D2AF338B}" type="parTrans" cxnId="{2B0C1F81-2CEB-4B41-A0BF-54BFE33D4F60}">
      <dgm:prSet/>
      <dgm:spPr/>
      <dgm:t>
        <a:bodyPr/>
        <a:lstStyle/>
        <a:p>
          <a:endParaRPr lang="en-US"/>
        </a:p>
      </dgm:t>
    </dgm:pt>
    <dgm:pt modelId="{83F52623-A7DF-4AD0-85CF-F6527BE4AB76}" type="sibTrans" cxnId="{2B0C1F81-2CEB-4B41-A0BF-54BFE33D4F60}">
      <dgm:prSet/>
      <dgm:spPr/>
      <dgm:t>
        <a:bodyPr/>
        <a:lstStyle/>
        <a:p>
          <a:endParaRPr lang="en-US"/>
        </a:p>
      </dgm:t>
    </dgm:pt>
    <dgm:pt modelId="{B6D5C6C0-016E-4B16-B455-AFBC3B6BA814}">
      <dgm:prSet custT="1"/>
      <dgm:spPr/>
      <dgm:t>
        <a:bodyPr/>
        <a:lstStyle/>
        <a:p>
          <a:r>
            <a:rPr lang="en-US" sz="1500" b="1" dirty="0"/>
            <a:t>Performance testing to </a:t>
          </a:r>
          <a:r>
            <a:rPr lang="en-US" sz="1500" b="1" dirty="0" smtClean="0"/>
            <a:t>test the response time on client and server  and the network connectivity on mobile data and </a:t>
          </a:r>
          <a:r>
            <a:rPr lang="en-US" sz="1500" b="1" dirty="0" err="1" smtClean="0"/>
            <a:t>Wi-fi</a:t>
          </a:r>
          <a:r>
            <a:rPr lang="en-US" sz="1500" b="1" dirty="0" smtClean="0"/>
            <a:t>;</a:t>
          </a:r>
          <a:endParaRPr lang="en-US" sz="1500" dirty="0"/>
        </a:p>
      </dgm:t>
    </dgm:pt>
    <dgm:pt modelId="{BA17A2FB-178E-4113-A1DF-84B31A7181E6}" type="parTrans" cxnId="{313EDBEB-CF90-446D-905C-8C120B667280}">
      <dgm:prSet/>
      <dgm:spPr/>
      <dgm:t>
        <a:bodyPr/>
        <a:lstStyle/>
        <a:p>
          <a:endParaRPr lang="en-US"/>
        </a:p>
      </dgm:t>
    </dgm:pt>
    <dgm:pt modelId="{CDC6938D-C377-4D0B-846C-1304CC9FF167}" type="sibTrans" cxnId="{313EDBEB-CF90-446D-905C-8C120B667280}">
      <dgm:prSet/>
      <dgm:spPr/>
      <dgm:t>
        <a:bodyPr/>
        <a:lstStyle/>
        <a:p>
          <a:endParaRPr lang="en-US"/>
        </a:p>
      </dgm:t>
    </dgm:pt>
    <dgm:pt modelId="{53AFD5CA-CC2A-4C56-9164-C645449A11FA}">
      <dgm:prSet/>
      <dgm:spPr/>
      <dgm:t>
        <a:bodyPr/>
        <a:lstStyle/>
        <a:p>
          <a:r>
            <a:rPr lang="en-US" b="1" dirty="0"/>
            <a:t>Compatibility Testing to see if the </a:t>
          </a:r>
          <a:r>
            <a:rPr lang="en-US" b="1" dirty="0" smtClean="0"/>
            <a:t>a game </a:t>
          </a:r>
          <a:r>
            <a:rPr lang="en-US" b="1" dirty="0"/>
            <a:t>is working on different </a:t>
          </a:r>
          <a:r>
            <a:rPr lang="en-US" b="1" dirty="0" smtClean="0"/>
            <a:t>devices and on Android and IOS;</a:t>
          </a:r>
          <a:endParaRPr lang="en-US" dirty="0"/>
        </a:p>
      </dgm:t>
    </dgm:pt>
    <dgm:pt modelId="{C4D43583-5E17-4F20-AB73-C4A5EBF7B9FC}" type="parTrans" cxnId="{BB9D8B2F-A5A9-4DAC-A0C2-ECCC82EA8115}">
      <dgm:prSet/>
      <dgm:spPr/>
      <dgm:t>
        <a:bodyPr/>
        <a:lstStyle/>
        <a:p>
          <a:endParaRPr lang="en-US"/>
        </a:p>
      </dgm:t>
    </dgm:pt>
    <dgm:pt modelId="{2155656E-3CD2-47F1-89AC-069CA3D3E7B9}" type="sibTrans" cxnId="{BB9D8B2F-A5A9-4DAC-A0C2-ECCC82EA8115}">
      <dgm:prSet/>
      <dgm:spPr/>
      <dgm:t>
        <a:bodyPr/>
        <a:lstStyle/>
        <a:p>
          <a:endParaRPr lang="en-US"/>
        </a:p>
      </dgm:t>
    </dgm:pt>
    <dgm:pt modelId="{70BDA79F-FECC-4E4B-8B48-1A99884433E1}">
      <dgm:prSet/>
      <dgm:spPr/>
      <dgm:t>
        <a:bodyPr/>
        <a:lstStyle/>
        <a:p>
          <a:r>
            <a:rPr lang="en-US" b="1" dirty="0"/>
            <a:t>Visual UI testing was used to verify if the visual </a:t>
          </a:r>
          <a:r>
            <a:rPr lang="en-US" b="1" dirty="0" smtClean="0"/>
            <a:t>design, animations, gameplay and Home </a:t>
          </a:r>
          <a:r>
            <a:rPr lang="en-US" b="1" dirty="0" smtClean="0"/>
            <a:t>Screen </a:t>
          </a:r>
          <a:r>
            <a:rPr lang="en-US" b="1" dirty="0"/>
            <a:t>function properly.</a:t>
          </a:r>
          <a:endParaRPr lang="en-US" dirty="0"/>
        </a:p>
      </dgm:t>
    </dgm:pt>
    <dgm:pt modelId="{D58E5F4C-6B33-4860-9E77-49764595EF9A}" type="parTrans" cxnId="{C6FB0C09-2A3D-46FE-9472-8C33BE88929C}">
      <dgm:prSet/>
      <dgm:spPr/>
      <dgm:t>
        <a:bodyPr/>
        <a:lstStyle/>
        <a:p>
          <a:endParaRPr lang="en-US"/>
        </a:p>
      </dgm:t>
    </dgm:pt>
    <dgm:pt modelId="{F5E846D3-DAAB-431B-9FCD-1A3B8F2907BD}" type="sibTrans" cxnId="{C6FB0C09-2A3D-46FE-9472-8C33BE88929C}">
      <dgm:prSet/>
      <dgm:spPr/>
      <dgm:t>
        <a:bodyPr/>
        <a:lstStyle/>
        <a:p>
          <a:endParaRPr lang="en-US"/>
        </a:p>
      </dgm:t>
    </dgm:pt>
    <dgm:pt modelId="{FA5B1C98-90C0-484B-B9FA-1CF5C2CD99B5}">
      <dgm:prSet/>
      <dgm:spPr/>
      <dgm:t>
        <a:bodyPr/>
        <a:lstStyle/>
        <a:p>
          <a:r>
            <a:rPr lang="en-US" b="1" dirty="0"/>
            <a:t>Register the bugs in Mantis.</a:t>
          </a:r>
          <a:endParaRPr lang="en-US" dirty="0"/>
        </a:p>
      </dgm:t>
    </dgm:pt>
    <dgm:pt modelId="{3EE1037D-B4DA-4B34-A385-88DCFEB8DEFA}" type="parTrans" cxnId="{998C23E6-F5F0-4CF6-BB28-06983B185112}">
      <dgm:prSet/>
      <dgm:spPr/>
      <dgm:t>
        <a:bodyPr/>
        <a:lstStyle/>
        <a:p>
          <a:endParaRPr lang="en-US"/>
        </a:p>
      </dgm:t>
    </dgm:pt>
    <dgm:pt modelId="{0CEA28CE-C636-4F10-853A-E9BB665AA826}" type="sibTrans" cxnId="{998C23E6-F5F0-4CF6-BB28-06983B185112}">
      <dgm:prSet/>
      <dgm:spPr/>
      <dgm:t>
        <a:bodyPr/>
        <a:lstStyle/>
        <a:p>
          <a:endParaRPr lang="en-US"/>
        </a:p>
      </dgm:t>
    </dgm:pt>
    <dgm:pt modelId="{44F55AA2-2A29-4DD9-BD17-0C1091679327}">
      <dgm:prSet/>
      <dgm:spPr/>
      <dgm:t>
        <a:bodyPr/>
        <a:lstStyle/>
        <a:p>
          <a:r>
            <a:rPr lang="en-US" b="1" dirty="0"/>
            <a:t>Write the Smoke tests </a:t>
          </a:r>
          <a:r>
            <a:rPr lang="en-US" b="1" dirty="0" smtClean="0"/>
            <a:t>;</a:t>
          </a:r>
          <a:endParaRPr lang="en-US" dirty="0"/>
        </a:p>
      </dgm:t>
    </dgm:pt>
    <dgm:pt modelId="{CADEDE2A-5846-4083-B146-50FA1BB5912C}" type="parTrans" cxnId="{F43384B0-A908-4796-AD33-131ACB4AD6C8}">
      <dgm:prSet/>
      <dgm:spPr/>
      <dgm:t>
        <a:bodyPr/>
        <a:lstStyle/>
        <a:p>
          <a:endParaRPr lang="en-US"/>
        </a:p>
      </dgm:t>
    </dgm:pt>
    <dgm:pt modelId="{49AB9C9B-8AB1-4B96-AFF3-3E1762B50424}" type="sibTrans" cxnId="{F43384B0-A908-4796-AD33-131ACB4AD6C8}">
      <dgm:prSet/>
      <dgm:spPr/>
      <dgm:t>
        <a:bodyPr/>
        <a:lstStyle/>
        <a:p>
          <a:endParaRPr lang="en-US"/>
        </a:p>
      </dgm:t>
    </dgm:pt>
    <dgm:pt modelId="{18288CCD-F8D0-4069-991E-B4B2829C299F}">
      <dgm:prSet/>
      <dgm:spPr/>
      <dgm:t>
        <a:bodyPr/>
        <a:lstStyle/>
        <a:p>
          <a:r>
            <a:rPr lang="en-US" b="1" dirty="0"/>
            <a:t>Write the Test Report, Test Data Set.</a:t>
          </a:r>
          <a:endParaRPr lang="en-US" dirty="0"/>
        </a:p>
      </dgm:t>
    </dgm:pt>
    <dgm:pt modelId="{174358DD-B676-47E3-9E2D-A00A61939C77}" type="parTrans" cxnId="{D9B203C6-F0CF-446E-8295-290093B6AAFB}">
      <dgm:prSet/>
      <dgm:spPr/>
      <dgm:t>
        <a:bodyPr/>
        <a:lstStyle/>
        <a:p>
          <a:endParaRPr lang="en-US"/>
        </a:p>
      </dgm:t>
    </dgm:pt>
    <dgm:pt modelId="{47CFAD7C-6159-4404-AE57-77A73F707BBB}" type="sibTrans" cxnId="{D9B203C6-F0CF-446E-8295-290093B6AAFB}">
      <dgm:prSet/>
      <dgm:spPr/>
      <dgm:t>
        <a:bodyPr/>
        <a:lstStyle/>
        <a:p>
          <a:endParaRPr lang="en-US"/>
        </a:p>
      </dgm:t>
    </dgm:pt>
    <dgm:pt modelId="{DA19185B-7B8C-4760-8EA2-D78E61A1BB0D}">
      <dgm:prSet/>
      <dgm:spPr/>
      <dgm:t>
        <a:bodyPr/>
        <a:lstStyle/>
        <a:p>
          <a:r>
            <a:rPr lang="en-US" dirty="0" smtClean="0"/>
            <a:t>Functional</a:t>
          </a:r>
          <a:r>
            <a:rPr lang="en-US" baseline="0" dirty="0" smtClean="0"/>
            <a:t> Testing</a:t>
          </a:r>
          <a:endParaRPr lang="en-US" dirty="0"/>
        </a:p>
      </dgm:t>
    </dgm:pt>
    <dgm:pt modelId="{9C7D8705-8117-4603-8172-9CB6590F6E49}" type="parTrans" cxnId="{01C386EC-40BD-4D54-86E8-7B7FD39A77E6}">
      <dgm:prSet/>
      <dgm:spPr/>
      <dgm:t>
        <a:bodyPr/>
        <a:lstStyle/>
        <a:p>
          <a:endParaRPr lang="en-US"/>
        </a:p>
      </dgm:t>
    </dgm:pt>
    <dgm:pt modelId="{C0424D9A-F034-42CC-8A0B-18220F014C9B}" type="sibTrans" cxnId="{01C386EC-40BD-4D54-86E8-7B7FD39A77E6}">
      <dgm:prSet/>
      <dgm:spPr/>
      <dgm:t>
        <a:bodyPr/>
        <a:lstStyle/>
        <a:p>
          <a:endParaRPr lang="en-US"/>
        </a:p>
      </dgm:t>
    </dgm:pt>
    <dgm:pt modelId="{2C6373AB-8C46-4C52-B88D-C25B6E30157C}" type="pres">
      <dgm:prSet presAssocID="{FBADAD21-8902-4202-A3BF-E96FA363F66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CCD505-5D37-4A81-8EDF-CD9A73794435}" type="pres">
      <dgm:prSet presAssocID="{9F6F0AAA-8C67-4BE5-BC30-E61A1C592EF9}" presName="node" presStyleLbl="node1" presStyleIdx="0" presStyleCnt="8" custLinFactX="9121" custLinFactNeighborX="100000" custLinFactNeighborY="-6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1D0F6-DB44-4AD9-82CA-04A8CADFC766}" type="pres">
      <dgm:prSet presAssocID="{83F52623-A7DF-4AD0-85CF-F6527BE4AB76}" presName="sibTrans" presStyleCnt="0"/>
      <dgm:spPr/>
    </dgm:pt>
    <dgm:pt modelId="{FE6B60C1-D005-43B6-853B-A4D414B18017}" type="pres">
      <dgm:prSet presAssocID="{B6D5C6C0-016E-4B16-B455-AFBC3B6BA814}" presName="node" presStyleLbl="node1" presStyleIdx="1" presStyleCnt="8" custLinFactX="-3925" custLinFactY="1720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1F0D2-E02E-4DA8-9418-91C4F7CA4B4D}" type="pres">
      <dgm:prSet presAssocID="{CDC6938D-C377-4D0B-846C-1304CC9FF167}" presName="sibTrans" presStyleCnt="0"/>
      <dgm:spPr/>
    </dgm:pt>
    <dgm:pt modelId="{B52B06F3-3719-4CE1-9570-C0CE55948A19}" type="pres">
      <dgm:prSet presAssocID="{53AFD5CA-CC2A-4C56-9164-C645449A11FA}" presName="node" presStyleLbl="node1" presStyleIdx="2" presStyleCnt="8" custLinFactNeighborX="-5196" custLinFactNeighborY="23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8E2BC-E8DC-4B47-BB87-E7811920ABD5}" type="pres">
      <dgm:prSet presAssocID="{2155656E-3CD2-47F1-89AC-069CA3D3E7B9}" presName="sibTrans" presStyleCnt="0"/>
      <dgm:spPr/>
    </dgm:pt>
    <dgm:pt modelId="{32E4AE16-CC5D-4117-90EF-D15CA981281F}" type="pres">
      <dgm:prSet presAssocID="{70BDA79F-FECC-4E4B-8B48-1A99884433E1}" presName="node" presStyleLbl="node1" presStyleIdx="3" presStyleCnt="8" custLinFactNeighborX="-6112" custLinFactNeighborY="51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2AACA-9F2B-475B-9996-F71819B2BFD5}" type="pres">
      <dgm:prSet presAssocID="{F5E846D3-DAAB-431B-9FCD-1A3B8F2907BD}" presName="sibTrans" presStyleCnt="0"/>
      <dgm:spPr/>
    </dgm:pt>
    <dgm:pt modelId="{962CAD13-31C0-48E3-AFCD-1E555EFE9617}" type="pres">
      <dgm:prSet presAssocID="{FA5B1C98-90C0-484B-B9FA-1CF5C2CD99B5}" presName="node" presStyleLbl="node1" presStyleIdx="4" presStyleCnt="8" custLinFactX="100000" custLinFactNeighborX="120322" custLinFactNeighborY="-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92D90-434C-49C9-90B1-78DF2CE85E74}" type="pres">
      <dgm:prSet presAssocID="{0CEA28CE-C636-4F10-853A-E9BB665AA826}" presName="sibTrans" presStyleCnt="0"/>
      <dgm:spPr/>
    </dgm:pt>
    <dgm:pt modelId="{30644200-B774-428E-89A9-78A15C3538CB}" type="pres">
      <dgm:prSet presAssocID="{44F55AA2-2A29-4DD9-BD17-0C109167932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33699-59D9-4FB0-BAB0-CEE730E504A0}" type="pres">
      <dgm:prSet presAssocID="{49AB9C9B-8AB1-4B96-AFF3-3E1762B50424}" presName="sibTrans" presStyleCnt="0"/>
      <dgm:spPr/>
    </dgm:pt>
    <dgm:pt modelId="{20CEA98C-7E54-4FF1-904B-AD1E43593541}" type="pres">
      <dgm:prSet presAssocID="{18288CCD-F8D0-4069-991E-B4B2829C299F}" presName="node" presStyleLbl="node1" presStyleIdx="6" presStyleCnt="8" custLinFactX="3888" custLinFactNeighborX="100000" custLinFactNeighborY="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F85DC-2566-4584-86EF-C7DA67774EEF}" type="pres">
      <dgm:prSet presAssocID="{47CFAD7C-6159-4404-AE57-77A73F707BBB}" presName="sibTrans" presStyleCnt="0"/>
      <dgm:spPr/>
    </dgm:pt>
    <dgm:pt modelId="{9EDE4B45-80BA-4D57-BC55-40247F883698}" type="pres">
      <dgm:prSet presAssocID="{DA19185B-7B8C-4760-8EA2-D78E61A1BB0D}" presName="node" presStyleLbl="node1" presStyleIdx="7" presStyleCnt="8" custScaleY="94244" custLinFactX="-125634" custLinFactY="-19514" custLinFactNeighborX="-200000" custLinFactNeighborY="-100000">
        <dgm:presLayoutVars>
          <dgm:bulletEnabled val="1"/>
        </dgm:presLayoutVars>
      </dgm:prSet>
      <dgm:spPr/>
    </dgm:pt>
  </dgm:ptLst>
  <dgm:cxnLst>
    <dgm:cxn modelId="{C91EEECE-C732-4B89-B6F9-A27502236C11}" type="presOf" srcId="{B6D5C6C0-016E-4B16-B455-AFBC3B6BA814}" destId="{FE6B60C1-D005-43B6-853B-A4D414B18017}" srcOrd="0" destOrd="0" presId="urn:microsoft.com/office/officeart/2005/8/layout/default"/>
    <dgm:cxn modelId="{C6FB0C09-2A3D-46FE-9472-8C33BE88929C}" srcId="{FBADAD21-8902-4202-A3BF-E96FA363F662}" destId="{70BDA79F-FECC-4E4B-8B48-1A99884433E1}" srcOrd="3" destOrd="0" parTransId="{D58E5F4C-6B33-4860-9E77-49764595EF9A}" sibTransId="{F5E846D3-DAAB-431B-9FCD-1A3B8F2907BD}"/>
    <dgm:cxn modelId="{01C386EC-40BD-4D54-86E8-7B7FD39A77E6}" srcId="{FBADAD21-8902-4202-A3BF-E96FA363F662}" destId="{DA19185B-7B8C-4760-8EA2-D78E61A1BB0D}" srcOrd="7" destOrd="0" parTransId="{9C7D8705-8117-4603-8172-9CB6590F6E49}" sibTransId="{C0424D9A-F034-42CC-8A0B-18220F014C9B}"/>
    <dgm:cxn modelId="{998C23E6-F5F0-4CF6-BB28-06983B185112}" srcId="{FBADAD21-8902-4202-A3BF-E96FA363F662}" destId="{FA5B1C98-90C0-484B-B9FA-1CF5C2CD99B5}" srcOrd="4" destOrd="0" parTransId="{3EE1037D-B4DA-4B34-A385-88DCFEB8DEFA}" sibTransId="{0CEA28CE-C636-4F10-853A-E9BB665AA826}"/>
    <dgm:cxn modelId="{F43384B0-A908-4796-AD33-131ACB4AD6C8}" srcId="{FBADAD21-8902-4202-A3BF-E96FA363F662}" destId="{44F55AA2-2A29-4DD9-BD17-0C1091679327}" srcOrd="5" destOrd="0" parTransId="{CADEDE2A-5846-4083-B146-50FA1BB5912C}" sibTransId="{49AB9C9B-8AB1-4B96-AFF3-3E1762B50424}"/>
    <dgm:cxn modelId="{FF608935-4D16-44E7-A2EB-E90A5FB797F1}" type="presOf" srcId="{FA5B1C98-90C0-484B-B9FA-1CF5C2CD99B5}" destId="{962CAD13-31C0-48E3-AFCD-1E555EFE9617}" srcOrd="0" destOrd="0" presId="urn:microsoft.com/office/officeart/2005/8/layout/default"/>
    <dgm:cxn modelId="{7C869074-FED0-4239-A680-591D389A5297}" type="presOf" srcId="{53AFD5CA-CC2A-4C56-9164-C645449A11FA}" destId="{B52B06F3-3719-4CE1-9570-C0CE55948A19}" srcOrd="0" destOrd="0" presId="urn:microsoft.com/office/officeart/2005/8/layout/default"/>
    <dgm:cxn modelId="{BB9D8B2F-A5A9-4DAC-A0C2-ECCC82EA8115}" srcId="{FBADAD21-8902-4202-A3BF-E96FA363F662}" destId="{53AFD5CA-CC2A-4C56-9164-C645449A11FA}" srcOrd="2" destOrd="0" parTransId="{C4D43583-5E17-4F20-AB73-C4A5EBF7B9FC}" sibTransId="{2155656E-3CD2-47F1-89AC-069CA3D3E7B9}"/>
    <dgm:cxn modelId="{8B0CDBEA-8371-4EA8-BBAD-44C065011504}" type="presOf" srcId="{18288CCD-F8D0-4069-991E-B4B2829C299F}" destId="{20CEA98C-7E54-4FF1-904B-AD1E43593541}" srcOrd="0" destOrd="0" presId="urn:microsoft.com/office/officeart/2005/8/layout/default"/>
    <dgm:cxn modelId="{8757E307-CA95-498C-AFA0-7D5F07B5DB0E}" type="presOf" srcId="{9F6F0AAA-8C67-4BE5-BC30-E61A1C592EF9}" destId="{9FCCD505-5D37-4A81-8EDF-CD9A73794435}" srcOrd="0" destOrd="0" presId="urn:microsoft.com/office/officeart/2005/8/layout/default"/>
    <dgm:cxn modelId="{77BDA34B-96EC-4DDB-BD6E-50635880727D}" type="presOf" srcId="{70BDA79F-FECC-4E4B-8B48-1A99884433E1}" destId="{32E4AE16-CC5D-4117-90EF-D15CA981281F}" srcOrd="0" destOrd="0" presId="urn:microsoft.com/office/officeart/2005/8/layout/default"/>
    <dgm:cxn modelId="{D9B203C6-F0CF-446E-8295-290093B6AAFB}" srcId="{FBADAD21-8902-4202-A3BF-E96FA363F662}" destId="{18288CCD-F8D0-4069-991E-B4B2829C299F}" srcOrd="6" destOrd="0" parTransId="{174358DD-B676-47E3-9E2D-A00A61939C77}" sibTransId="{47CFAD7C-6159-4404-AE57-77A73F707BBB}"/>
    <dgm:cxn modelId="{5248CC49-8F7B-4606-83FD-1042F6D22D17}" type="presOf" srcId="{FBADAD21-8902-4202-A3BF-E96FA363F662}" destId="{2C6373AB-8C46-4C52-B88D-C25B6E30157C}" srcOrd="0" destOrd="0" presId="urn:microsoft.com/office/officeart/2005/8/layout/default"/>
    <dgm:cxn modelId="{2B0C1F81-2CEB-4B41-A0BF-54BFE33D4F60}" srcId="{FBADAD21-8902-4202-A3BF-E96FA363F662}" destId="{9F6F0AAA-8C67-4BE5-BC30-E61A1C592EF9}" srcOrd="0" destOrd="0" parTransId="{0F5ADF6C-C2B7-42FC-802F-D116D2AF338B}" sibTransId="{83F52623-A7DF-4AD0-85CF-F6527BE4AB76}"/>
    <dgm:cxn modelId="{75CE6CBB-DE8A-4F58-9134-C5EF1CA13769}" type="presOf" srcId="{DA19185B-7B8C-4760-8EA2-D78E61A1BB0D}" destId="{9EDE4B45-80BA-4D57-BC55-40247F883698}" srcOrd="0" destOrd="0" presId="urn:microsoft.com/office/officeart/2005/8/layout/default"/>
    <dgm:cxn modelId="{41F16538-AA82-4EFD-8193-8EA35E3B0456}" type="presOf" srcId="{44F55AA2-2A29-4DD9-BD17-0C1091679327}" destId="{30644200-B774-428E-89A9-78A15C3538CB}" srcOrd="0" destOrd="0" presId="urn:microsoft.com/office/officeart/2005/8/layout/default"/>
    <dgm:cxn modelId="{313EDBEB-CF90-446D-905C-8C120B667280}" srcId="{FBADAD21-8902-4202-A3BF-E96FA363F662}" destId="{B6D5C6C0-016E-4B16-B455-AFBC3B6BA814}" srcOrd="1" destOrd="0" parTransId="{BA17A2FB-178E-4113-A1DF-84B31A7181E6}" sibTransId="{CDC6938D-C377-4D0B-846C-1304CC9FF167}"/>
    <dgm:cxn modelId="{1B227984-8473-4D8C-84A3-ADE384BA8E4A}" type="presParOf" srcId="{2C6373AB-8C46-4C52-B88D-C25B6E30157C}" destId="{9FCCD505-5D37-4A81-8EDF-CD9A73794435}" srcOrd="0" destOrd="0" presId="urn:microsoft.com/office/officeart/2005/8/layout/default"/>
    <dgm:cxn modelId="{A1D060FD-D99A-4807-8D2B-B421B8E2FD4E}" type="presParOf" srcId="{2C6373AB-8C46-4C52-B88D-C25B6E30157C}" destId="{04D1D0F6-DB44-4AD9-82CA-04A8CADFC766}" srcOrd="1" destOrd="0" presId="urn:microsoft.com/office/officeart/2005/8/layout/default"/>
    <dgm:cxn modelId="{795D2C46-FECD-4529-A311-A1774CD455F8}" type="presParOf" srcId="{2C6373AB-8C46-4C52-B88D-C25B6E30157C}" destId="{FE6B60C1-D005-43B6-853B-A4D414B18017}" srcOrd="2" destOrd="0" presId="urn:microsoft.com/office/officeart/2005/8/layout/default"/>
    <dgm:cxn modelId="{04027DFF-69FA-442A-BA4B-E39377B099D3}" type="presParOf" srcId="{2C6373AB-8C46-4C52-B88D-C25B6E30157C}" destId="{8921F0D2-E02E-4DA8-9418-91C4F7CA4B4D}" srcOrd="3" destOrd="0" presId="urn:microsoft.com/office/officeart/2005/8/layout/default"/>
    <dgm:cxn modelId="{74BEFB52-2E74-4DB8-B887-49717295CAE8}" type="presParOf" srcId="{2C6373AB-8C46-4C52-B88D-C25B6E30157C}" destId="{B52B06F3-3719-4CE1-9570-C0CE55948A19}" srcOrd="4" destOrd="0" presId="urn:microsoft.com/office/officeart/2005/8/layout/default"/>
    <dgm:cxn modelId="{56BAF95E-AD9E-4F25-8D7E-9ECAE39D68A4}" type="presParOf" srcId="{2C6373AB-8C46-4C52-B88D-C25B6E30157C}" destId="{C3E8E2BC-E8DC-4B47-BB87-E7811920ABD5}" srcOrd="5" destOrd="0" presId="urn:microsoft.com/office/officeart/2005/8/layout/default"/>
    <dgm:cxn modelId="{BD531BB5-CFED-4E14-AFB0-20EEA2FD5236}" type="presParOf" srcId="{2C6373AB-8C46-4C52-B88D-C25B6E30157C}" destId="{32E4AE16-CC5D-4117-90EF-D15CA981281F}" srcOrd="6" destOrd="0" presId="urn:microsoft.com/office/officeart/2005/8/layout/default"/>
    <dgm:cxn modelId="{C604EC61-5202-4606-9800-A20175C9A6CE}" type="presParOf" srcId="{2C6373AB-8C46-4C52-B88D-C25B6E30157C}" destId="{6432AACA-9F2B-475B-9996-F71819B2BFD5}" srcOrd="7" destOrd="0" presId="urn:microsoft.com/office/officeart/2005/8/layout/default"/>
    <dgm:cxn modelId="{39B6460A-9F2B-4C01-9DAB-76F573ACE89D}" type="presParOf" srcId="{2C6373AB-8C46-4C52-B88D-C25B6E30157C}" destId="{962CAD13-31C0-48E3-AFCD-1E555EFE9617}" srcOrd="8" destOrd="0" presId="urn:microsoft.com/office/officeart/2005/8/layout/default"/>
    <dgm:cxn modelId="{87B43096-8F3E-4C02-9BF7-553301A224FE}" type="presParOf" srcId="{2C6373AB-8C46-4C52-B88D-C25B6E30157C}" destId="{66792D90-434C-49C9-90B1-78DF2CE85E74}" srcOrd="9" destOrd="0" presId="urn:microsoft.com/office/officeart/2005/8/layout/default"/>
    <dgm:cxn modelId="{224DE997-A5F2-4C08-BB50-E0039C0A326C}" type="presParOf" srcId="{2C6373AB-8C46-4C52-B88D-C25B6E30157C}" destId="{30644200-B774-428E-89A9-78A15C3538CB}" srcOrd="10" destOrd="0" presId="urn:microsoft.com/office/officeart/2005/8/layout/default"/>
    <dgm:cxn modelId="{CC659E65-00F7-473C-8118-6EE3A82B4DBD}" type="presParOf" srcId="{2C6373AB-8C46-4C52-B88D-C25B6E30157C}" destId="{EAA33699-59D9-4FB0-BAB0-CEE730E504A0}" srcOrd="11" destOrd="0" presId="urn:microsoft.com/office/officeart/2005/8/layout/default"/>
    <dgm:cxn modelId="{A9F85F80-B029-451C-AA9B-919BF90B89AE}" type="presParOf" srcId="{2C6373AB-8C46-4C52-B88D-C25B6E30157C}" destId="{20CEA98C-7E54-4FF1-904B-AD1E43593541}" srcOrd="12" destOrd="0" presId="urn:microsoft.com/office/officeart/2005/8/layout/default"/>
    <dgm:cxn modelId="{43FD715F-F80A-439F-ABC8-3D17497F94E5}" type="presParOf" srcId="{2C6373AB-8C46-4C52-B88D-C25B6E30157C}" destId="{DE4F85DC-2566-4584-86EF-C7DA67774EEF}" srcOrd="13" destOrd="0" presId="urn:microsoft.com/office/officeart/2005/8/layout/default"/>
    <dgm:cxn modelId="{4577A73F-11B1-47B2-AC9B-FC95C0EFA132}" type="presParOf" srcId="{2C6373AB-8C46-4C52-B88D-C25B6E30157C}" destId="{9EDE4B45-80BA-4D57-BC55-40247F88369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09EF4-78B9-4509-B3C9-414C80C15E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B612E-A6C7-407A-B0AB-2D86E857725D}">
      <dgm:prSet/>
      <dgm:spPr>
        <a:xfrm>
          <a:off x="0" y="0"/>
          <a:ext cx="9787872" cy="8857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Mantis Bug Tracker – Bug </a:t>
          </a:r>
          <a:r>
            <a:rPr lang="en-US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Reporting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/>
            <a:ea typeface="+mn-ea"/>
            <a:cs typeface="+mn-cs"/>
          </a:endParaRPr>
        </a:p>
      </dgm:t>
    </dgm:pt>
    <dgm:pt modelId="{D33E2ACA-03E4-4FC3-B0CF-3A0F23F13CBA}" type="parTrans" cxnId="{D72A98B4-2511-4BB3-90B1-DCD5BE63258B}">
      <dgm:prSet/>
      <dgm:spPr/>
      <dgm:t>
        <a:bodyPr/>
        <a:lstStyle/>
        <a:p>
          <a:endParaRPr lang="en-US"/>
        </a:p>
      </dgm:t>
    </dgm:pt>
    <dgm:pt modelId="{D40A982A-F322-41B4-88C4-C2F099EC1AA0}" type="sibTrans" cxnId="{D72A98B4-2511-4BB3-90B1-DCD5BE63258B}">
      <dgm:prSet/>
      <dgm:spPr/>
      <dgm:t>
        <a:bodyPr/>
        <a:lstStyle/>
        <a:p>
          <a:endParaRPr lang="en-US"/>
        </a:p>
      </dgm:t>
    </dgm:pt>
    <dgm:pt modelId="{3B5AE442-D5AA-493A-9B03-CDBA894B2EB9}">
      <dgm:prSet/>
      <dgm:spPr>
        <a:xfrm>
          <a:off x="0" y="885725"/>
          <a:ext cx="9787872" cy="8857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b="1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TestLink</a:t>
          </a:r>
          <a:r>
            <a:rPr lang="en-US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 – Test Case </a:t>
          </a:r>
          <a:r>
            <a:rPr lang="en-US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Management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/>
            <a:ea typeface="+mn-ea"/>
            <a:cs typeface="+mn-cs"/>
          </a:endParaRPr>
        </a:p>
      </dgm:t>
    </dgm:pt>
    <dgm:pt modelId="{077B1530-EAFB-433A-ABB3-DAC0E94F9D10}" type="parTrans" cxnId="{50AE310C-AB41-49C1-BF8F-7E1E10DD59E8}">
      <dgm:prSet/>
      <dgm:spPr/>
      <dgm:t>
        <a:bodyPr/>
        <a:lstStyle/>
        <a:p>
          <a:endParaRPr lang="en-US"/>
        </a:p>
      </dgm:t>
    </dgm:pt>
    <dgm:pt modelId="{079DF225-8812-4C48-96CC-13DF72CC2349}" type="sibTrans" cxnId="{50AE310C-AB41-49C1-BF8F-7E1E10DD59E8}">
      <dgm:prSet/>
      <dgm:spPr/>
      <dgm:t>
        <a:bodyPr/>
        <a:lstStyle/>
        <a:p>
          <a:endParaRPr lang="en-US"/>
        </a:p>
      </dgm:t>
    </dgm:pt>
    <dgm:pt modelId="{99C56953-CD42-4C75-983C-01894FF4D600}">
      <dgm:prSet/>
      <dgm:spPr>
        <a:xfrm>
          <a:off x="0" y="1771450"/>
          <a:ext cx="9787872" cy="8857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Snipping </a:t>
          </a:r>
          <a:r>
            <a:rPr lang="en-US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Tool and Paint </a:t>
          </a:r>
          <a:r>
            <a:rPr lang="en-US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– Screenshots </a:t>
          </a:r>
          <a:r>
            <a:rPr lang="en-US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Capture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/>
            <a:ea typeface="+mn-ea"/>
            <a:cs typeface="+mn-cs"/>
          </a:endParaRPr>
        </a:p>
      </dgm:t>
    </dgm:pt>
    <dgm:pt modelId="{02FE5634-D6B5-434A-A85F-EB6B07391B97}" type="parTrans" cxnId="{3B70190B-D4CA-4373-A893-669CF26B05A9}">
      <dgm:prSet/>
      <dgm:spPr/>
      <dgm:t>
        <a:bodyPr/>
        <a:lstStyle/>
        <a:p>
          <a:endParaRPr lang="en-US"/>
        </a:p>
      </dgm:t>
    </dgm:pt>
    <dgm:pt modelId="{E208714D-5105-4FE6-9D85-3CA68A908163}" type="sibTrans" cxnId="{3B70190B-D4CA-4373-A893-669CF26B05A9}">
      <dgm:prSet/>
      <dgm:spPr/>
      <dgm:t>
        <a:bodyPr/>
        <a:lstStyle/>
        <a:p>
          <a:endParaRPr lang="en-US"/>
        </a:p>
      </dgm:t>
    </dgm:pt>
    <dgm:pt modelId="{221A9D52-AE46-4330-8853-84F6BB609DFE}">
      <dgm:prSet/>
      <dgm:spPr>
        <a:xfrm>
          <a:off x="0" y="2657175"/>
          <a:ext cx="9787872" cy="88572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b="1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Xmind</a:t>
          </a:r>
          <a:r>
            <a:rPr lang="en-US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 Tool – Mind Maps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/>
            <a:ea typeface="+mn-ea"/>
            <a:cs typeface="+mn-cs"/>
          </a:endParaRPr>
        </a:p>
      </dgm:t>
    </dgm:pt>
    <dgm:pt modelId="{49D1443B-D0CF-48D6-8A84-C0F50703366B}" type="parTrans" cxnId="{C9111AF4-BF86-4ABF-82C9-47DD63B68B35}">
      <dgm:prSet/>
      <dgm:spPr/>
      <dgm:t>
        <a:bodyPr/>
        <a:lstStyle/>
        <a:p>
          <a:endParaRPr lang="en-US"/>
        </a:p>
      </dgm:t>
    </dgm:pt>
    <dgm:pt modelId="{C875DCAC-1405-4D58-8B99-340D4D61EF98}" type="sibTrans" cxnId="{C9111AF4-BF86-4ABF-82C9-47DD63B68B35}">
      <dgm:prSet/>
      <dgm:spPr/>
      <dgm:t>
        <a:bodyPr/>
        <a:lstStyle/>
        <a:p>
          <a:endParaRPr lang="en-US"/>
        </a:p>
      </dgm:t>
    </dgm:pt>
    <dgm:pt modelId="{07ACA2E8-0E33-4339-8434-7C2505AD4EA2}" type="pres">
      <dgm:prSet presAssocID="{5AC09EF4-78B9-4509-B3C9-414C80C15ED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F332BAD-2F2E-42A8-9E83-480CA7B42984}" type="pres">
      <dgm:prSet presAssocID="{407B612E-A6C7-407A-B0AB-2D86E857725D}" presName="thickLine" presStyleLbl="alignNode1" presStyleIdx="0" presStyleCnt="4"/>
      <dgm:spPr>
        <a:xfrm>
          <a:off x="0" y="0"/>
          <a:ext cx="9787872" cy="0"/>
        </a:xfrm>
        <a:prstGeom prst="line">
          <a:avLst/>
        </a:prstGeom>
        <a:solidFill>
          <a:srgbClr val="40BAD2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0BA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B3E2DEFE-8C8D-4ABE-9AEB-662B62B32C50}" type="pres">
      <dgm:prSet presAssocID="{407B612E-A6C7-407A-B0AB-2D86E857725D}" presName="horz1" presStyleCnt="0"/>
      <dgm:spPr/>
    </dgm:pt>
    <dgm:pt modelId="{90E4A537-D25D-4B45-AB4C-452F89047570}" type="pres">
      <dgm:prSet presAssocID="{407B612E-A6C7-407A-B0AB-2D86E857725D}" presName="tx1" presStyleLbl="revTx" presStyleIdx="0" presStyleCnt="4"/>
      <dgm:spPr/>
      <dgm:t>
        <a:bodyPr/>
        <a:lstStyle/>
        <a:p>
          <a:endParaRPr lang="en-US"/>
        </a:p>
      </dgm:t>
    </dgm:pt>
    <dgm:pt modelId="{C6DE92C3-7035-4C56-B2E0-91FD3F676960}" type="pres">
      <dgm:prSet presAssocID="{407B612E-A6C7-407A-B0AB-2D86E857725D}" presName="vert1" presStyleCnt="0"/>
      <dgm:spPr/>
    </dgm:pt>
    <dgm:pt modelId="{4105A9CE-BDA0-423A-8273-2A8C8B3A0C53}" type="pres">
      <dgm:prSet presAssocID="{3B5AE442-D5AA-493A-9B03-CDBA894B2EB9}" presName="thickLine" presStyleLbl="alignNode1" presStyleIdx="1" presStyleCnt="4"/>
      <dgm:spPr>
        <a:xfrm>
          <a:off x="0" y="885725"/>
          <a:ext cx="9787872" cy="0"/>
        </a:xfrm>
        <a:prstGeom prst="line">
          <a:avLst/>
        </a:prstGeom>
        <a:solidFill>
          <a:srgbClr val="40BAD2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0BA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98E4C8A7-3C5F-4D6B-9221-16A30534A025}" type="pres">
      <dgm:prSet presAssocID="{3B5AE442-D5AA-493A-9B03-CDBA894B2EB9}" presName="horz1" presStyleCnt="0"/>
      <dgm:spPr/>
    </dgm:pt>
    <dgm:pt modelId="{3E1D16F6-E2F2-4989-BED5-A8F09A39E7C7}" type="pres">
      <dgm:prSet presAssocID="{3B5AE442-D5AA-493A-9B03-CDBA894B2EB9}" presName="tx1" presStyleLbl="revTx" presStyleIdx="1" presStyleCnt="4"/>
      <dgm:spPr/>
      <dgm:t>
        <a:bodyPr/>
        <a:lstStyle/>
        <a:p>
          <a:endParaRPr lang="en-US"/>
        </a:p>
      </dgm:t>
    </dgm:pt>
    <dgm:pt modelId="{DA633759-83F2-43C3-936B-EF4922590077}" type="pres">
      <dgm:prSet presAssocID="{3B5AE442-D5AA-493A-9B03-CDBA894B2EB9}" presName="vert1" presStyleCnt="0"/>
      <dgm:spPr/>
    </dgm:pt>
    <dgm:pt modelId="{866EFD30-668E-44FD-BB5F-F91D4A4D12B1}" type="pres">
      <dgm:prSet presAssocID="{99C56953-CD42-4C75-983C-01894FF4D600}" presName="thickLine" presStyleLbl="alignNode1" presStyleIdx="2" presStyleCnt="4"/>
      <dgm:spPr>
        <a:xfrm>
          <a:off x="0" y="1771450"/>
          <a:ext cx="9787872" cy="0"/>
        </a:xfrm>
        <a:prstGeom prst="line">
          <a:avLst/>
        </a:prstGeom>
        <a:solidFill>
          <a:srgbClr val="40BAD2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0BA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55DFE12-BB00-4A49-9497-8EAC55C92F4D}" type="pres">
      <dgm:prSet presAssocID="{99C56953-CD42-4C75-983C-01894FF4D600}" presName="horz1" presStyleCnt="0"/>
      <dgm:spPr/>
    </dgm:pt>
    <dgm:pt modelId="{728769FB-E0AD-448F-B6D0-7DC695C328EB}" type="pres">
      <dgm:prSet presAssocID="{99C56953-CD42-4C75-983C-01894FF4D600}" presName="tx1" presStyleLbl="revTx" presStyleIdx="2" presStyleCnt="4"/>
      <dgm:spPr/>
      <dgm:t>
        <a:bodyPr/>
        <a:lstStyle/>
        <a:p>
          <a:endParaRPr lang="en-US"/>
        </a:p>
      </dgm:t>
    </dgm:pt>
    <dgm:pt modelId="{A798DD5F-2E1F-4188-A5A3-AEFAD8CB1932}" type="pres">
      <dgm:prSet presAssocID="{99C56953-CD42-4C75-983C-01894FF4D600}" presName="vert1" presStyleCnt="0"/>
      <dgm:spPr/>
    </dgm:pt>
    <dgm:pt modelId="{37BEE411-31B4-4F9D-85E2-BE5C6DD7F440}" type="pres">
      <dgm:prSet presAssocID="{221A9D52-AE46-4330-8853-84F6BB609DFE}" presName="thickLine" presStyleLbl="alignNode1" presStyleIdx="3" presStyleCnt="4"/>
      <dgm:spPr>
        <a:xfrm>
          <a:off x="0" y="2657175"/>
          <a:ext cx="9787872" cy="0"/>
        </a:xfrm>
        <a:prstGeom prst="line">
          <a:avLst/>
        </a:prstGeom>
        <a:solidFill>
          <a:srgbClr val="40BAD2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0BA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4AED12E-47DD-409C-BADD-60DE5CEA4FA3}" type="pres">
      <dgm:prSet presAssocID="{221A9D52-AE46-4330-8853-84F6BB609DFE}" presName="horz1" presStyleCnt="0"/>
      <dgm:spPr/>
    </dgm:pt>
    <dgm:pt modelId="{98BBDB6C-02D6-45C6-9436-569E022CD5A4}" type="pres">
      <dgm:prSet presAssocID="{221A9D52-AE46-4330-8853-84F6BB609DFE}" presName="tx1" presStyleLbl="revTx" presStyleIdx="3" presStyleCnt="4"/>
      <dgm:spPr/>
      <dgm:t>
        <a:bodyPr/>
        <a:lstStyle/>
        <a:p>
          <a:endParaRPr lang="en-US"/>
        </a:p>
      </dgm:t>
    </dgm:pt>
    <dgm:pt modelId="{977A03C8-79E9-4A67-8ADD-9CAFDE1CCF40}" type="pres">
      <dgm:prSet presAssocID="{221A9D52-AE46-4330-8853-84F6BB609DFE}" presName="vert1" presStyleCnt="0"/>
      <dgm:spPr/>
    </dgm:pt>
  </dgm:ptLst>
  <dgm:cxnLst>
    <dgm:cxn modelId="{D72A98B4-2511-4BB3-90B1-DCD5BE63258B}" srcId="{5AC09EF4-78B9-4509-B3C9-414C80C15ED9}" destId="{407B612E-A6C7-407A-B0AB-2D86E857725D}" srcOrd="0" destOrd="0" parTransId="{D33E2ACA-03E4-4FC3-B0CF-3A0F23F13CBA}" sibTransId="{D40A982A-F322-41B4-88C4-C2F099EC1AA0}"/>
    <dgm:cxn modelId="{D647A120-97AB-4523-8B02-DB0ADA78C9B1}" type="presOf" srcId="{3B5AE442-D5AA-493A-9B03-CDBA894B2EB9}" destId="{3E1D16F6-E2F2-4989-BED5-A8F09A39E7C7}" srcOrd="0" destOrd="0" presId="urn:microsoft.com/office/officeart/2008/layout/LinedList"/>
    <dgm:cxn modelId="{7D466571-F69D-4250-B5F7-1F2DE182111C}" type="presOf" srcId="{221A9D52-AE46-4330-8853-84F6BB609DFE}" destId="{98BBDB6C-02D6-45C6-9436-569E022CD5A4}" srcOrd="0" destOrd="0" presId="urn:microsoft.com/office/officeart/2008/layout/LinedList"/>
    <dgm:cxn modelId="{50AE310C-AB41-49C1-BF8F-7E1E10DD59E8}" srcId="{5AC09EF4-78B9-4509-B3C9-414C80C15ED9}" destId="{3B5AE442-D5AA-493A-9B03-CDBA894B2EB9}" srcOrd="1" destOrd="0" parTransId="{077B1530-EAFB-433A-ABB3-DAC0E94F9D10}" sibTransId="{079DF225-8812-4C48-96CC-13DF72CC2349}"/>
    <dgm:cxn modelId="{523AC96F-574B-4790-9836-64DB51E9C462}" type="presOf" srcId="{5AC09EF4-78B9-4509-B3C9-414C80C15ED9}" destId="{07ACA2E8-0E33-4339-8434-7C2505AD4EA2}" srcOrd="0" destOrd="0" presId="urn:microsoft.com/office/officeart/2008/layout/LinedList"/>
    <dgm:cxn modelId="{3B70190B-D4CA-4373-A893-669CF26B05A9}" srcId="{5AC09EF4-78B9-4509-B3C9-414C80C15ED9}" destId="{99C56953-CD42-4C75-983C-01894FF4D600}" srcOrd="2" destOrd="0" parTransId="{02FE5634-D6B5-434A-A85F-EB6B07391B97}" sibTransId="{E208714D-5105-4FE6-9D85-3CA68A908163}"/>
    <dgm:cxn modelId="{C9111AF4-BF86-4ABF-82C9-47DD63B68B35}" srcId="{5AC09EF4-78B9-4509-B3C9-414C80C15ED9}" destId="{221A9D52-AE46-4330-8853-84F6BB609DFE}" srcOrd="3" destOrd="0" parTransId="{49D1443B-D0CF-48D6-8A84-C0F50703366B}" sibTransId="{C875DCAC-1405-4D58-8B99-340D4D61EF98}"/>
    <dgm:cxn modelId="{FFAD0436-870B-454A-915E-2C0ADDAB7F69}" type="presOf" srcId="{99C56953-CD42-4C75-983C-01894FF4D600}" destId="{728769FB-E0AD-448F-B6D0-7DC695C328EB}" srcOrd="0" destOrd="0" presId="urn:microsoft.com/office/officeart/2008/layout/LinedList"/>
    <dgm:cxn modelId="{4F5174E4-F20D-474B-A27D-A72C5BF424F0}" type="presOf" srcId="{407B612E-A6C7-407A-B0AB-2D86E857725D}" destId="{90E4A537-D25D-4B45-AB4C-452F89047570}" srcOrd="0" destOrd="0" presId="urn:microsoft.com/office/officeart/2008/layout/LinedList"/>
    <dgm:cxn modelId="{CCA3455E-05A7-4D1B-A4A8-53B3CE3B15AB}" type="presParOf" srcId="{07ACA2E8-0E33-4339-8434-7C2505AD4EA2}" destId="{9F332BAD-2F2E-42A8-9E83-480CA7B42984}" srcOrd="0" destOrd="0" presId="urn:microsoft.com/office/officeart/2008/layout/LinedList"/>
    <dgm:cxn modelId="{4B0D1A67-4C28-4A06-AEFB-17A1D07C3B35}" type="presParOf" srcId="{07ACA2E8-0E33-4339-8434-7C2505AD4EA2}" destId="{B3E2DEFE-8C8D-4ABE-9AEB-662B62B32C50}" srcOrd="1" destOrd="0" presId="urn:microsoft.com/office/officeart/2008/layout/LinedList"/>
    <dgm:cxn modelId="{FE53B89C-0FC9-4612-9300-E9B54598CC28}" type="presParOf" srcId="{B3E2DEFE-8C8D-4ABE-9AEB-662B62B32C50}" destId="{90E4A537-D25D-4B45-AB4C-452F89047570}" srcOrd="0" destOrd="0" presId="urn:microsoft.com/office/officeart/2008/layout/LinedList"/>
    <dgm:cxn modelId="{CA07541F-9E40-4EC2-8196-1E087506501A}" type="presParOf" srcId="{B3E2DEFE-8C8D-4ABE-9AEB-662B62B32C50}" destId="{C6DE92C3-7035-4C56-B2E0-91FD3F676960}" srcOrd="1" destOrd="0" presId="urn:microsoft.com/office/officeart/2008/layout/LinedList"/>
    <dgm:cxn modelId="{F7D7B456-F153-4D75-8FD5-0632C8021B05}" type="presParOf" srcId="{07ACA2E8-0E33-4339-8434-7C2505AD4EA2}" destId="{4105A9CE-BDA0-423A-8273-2A8C8B3A0C53}" srcOrd="2" destOrd="0" presId="urn:microsoft.com/office/officeart/2008/layout/LinedList"/>
    <dgm:cxn modelId="{A784FF18-D7D0-454D-B48F-B39260A9707E}" type="presParOf" srcId="{07ACA2E8-0E33-4339-8434-7C2505AD4EA2}" destId="{98E4C8A7-3C5F-4D6B-9221-16A30534A025}" srcOrd="3" destOrd="0" presId="urn:microsoft.com/office/officeart/2008/layout/LinedList"/>
    <dgm:cxn modelId="{DC544BE8-5560-4F52-87AA-D4203014ABFB}" type="presParOf" srcId="{98E4C8A7-3C5F-4D6B-9221-16A30534A025}" destId="{3E1D16F6-E2F2-4989-BED5-A8F09A39E7C7}" srcOrd="0" destOrd="0" presId="urn:microsoft.com/office/officeart/2008/layout/LinedList"/>
    <dgm:cxn modelId="{8C2AE7DB-C11B-4010-BC01-13C583E01B69}" type="presParOf" srcId="{98E4C8A7-3C5F-4D6B-9221-16A30534A025}" destId="{DA633759-83F2-43C3-936B-EF4922590077}" srcOrd="1" destOrd="0" presId="urn:microsoft.com/office/officeart/2008/layout/LinedList"/>
    <dgm:cxn modelId="{B8DF3970-8AD8-4B45-939D-E6F85688A1DA}" type="presParOf" srcId="{07ACA2E8-0E33-4339-8434-7C2505AD4EA2}" destId="{866EFD30-668E-44FD-BB5F-F91D4A4D12B1}" srcOrd="4" destOrd="0" presId="urn:microsoft.com/office/officeart/2008/layout/LinedList"/>
    <dgm:cxn modelId="{4E0FD927-D074-4B50-B311-F7FC4E234A32}" type="presParOf" srcId="{07ACA2E8-0E33-4339-8434-7C2505AD4EA2}" destId="{255DFE12-BB00-4A49-9497-8EAC55C92F4D}" srcOrd="5" destOrd="0" presId="urn:microsoft.com/office/officeart/2008/layout/LinedList"/>
    <dgm:cxn modelId="{BA4440CF-267C-4171-8076-08B9162C4B2A}" type="presParOf" srcId="{255DFE12-BB00-4A49-9497-8EAC55C92F4D}" destId="{728769FB-E0AD-448F-B6D0-7DC695C328EB}" srcOrd="0" destOrd="0" presId="urn:microsoft.com/office/officeart/2008/layout/LinedList"/>
    <dgm:cxn modelId="{DA64527E-F7E0-40FA-84DA-F7BAACCBCC97}" type="presParOf" srcId="{255DFE12-BB00-4A49-9497-8EAC55C92F4D}" destId="{A798DD5F-2E1F-4188-A5A3-AEFAD8CB1932}" srcOrd="1" destOrd="0" presId="urn:microsoft.com/office/officeart/2008/layout/LinedList"/>
    <dgm:cxn modelId="{9EA9CEC4-E718-4F10-B4E4-D071AC3DE2F1}" type="presParOf" srcId="{07ACA2E8-0E33-4339-8434-7C2505AD4EA2}" destId="{37BEE411-31B4-4F9D-85E2-BE5C6DD7F440}" srcOrd="6" destOrd="0" presId="urn:microsoft.com/office/officeart/2008/layout/LinedList"/>
    <dgm:cxn modelId="{AA598D9A-B44F-45C5-A770-F58251FB72FE}" type="presParOf" srcId="{07ACA2E8-0E33-4339-8434-7C2505AD4EA2}" destId="{44AED12E-47DD-409C-BADD-60DE5CEA4FA3}" srcOrd="7" destOrd="0" presId="urn:microsoft.com/office/officeart/2008/layout/LinedList"/>
    <dgm:cxn modelId="{7E90F59C-82DB-4D47-A802-1BA250498DFE}" type="presParOf" srcId="{44AED12E-47DD-409C-BADD-60DE5CEA4FA3}" destId="{98BBDB6C-02D6-45C6-9436-569E022CD5A4}" srcOrd="0" destOrd="0" presId="urn:microsoft.com/office/officeart/2008/layout/LinedList"/>
    <dgm:cxn modelId="{359BA9FA-06A3-4E33-A48C-8FBE87FB2E1B}" type="presParOf" srcId="{44AED12E-47DD-409C-BADD-60DE5CEA4FA3}" destId="{977A03C8-79E9-4A67-8ADD-9CAFDE1CCF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592630-CD00-4549-B6BC-A31821CAEEE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716641-5B0C-4328-B78E-C2DACDE52E0C}">
      <dgm:prSet/>
      <dgm:spPr/>
      <dgm:t>
        <a:bodyPr/>
        <a:lstStyle/>
        <a:p>
          <a:r>
            <a:rPr lang="en-GB" dirty="0"/>
            <a:t>Smoke Test Cases were executed for the main functionalities and </a:t>
          </a:r>
          <a:r>
            <a:rPr lang="en-GB" dirty="0" smtClean="0"/>
            <a:t>for most of the test cases.</a:t>
          </a:r>
          <a:endParaRPr lang="en-US" dirty="0"/>
        </a:p>
      </dgm:t>
    </dgm:pt>
    <dgm:pt modelId="{7F0E4D10-DB46-442F-9977-BBA025C2E605}" type="parTrans" cxnId="{793A8B38-22ED-45F0-87C3-1E2F31F39A85}">
      <dgm:prSet/>
      <dgm:spPr/>
      <dgm:t>
        <a:bodyPr/>
        <a:lstStyle/>
        <a:p>
          <a:endParaRPr lang="en-US"/>
        </a:p>
      </dgm:t>
    </dgm:pt>
    <dgm:pt modelId="{96E21CD3-748C-4254-8C23-CCAB284168C9}" type="sibTrans" cxnId="{793A8B38-22ED-45F0-87C3-1E2F31F39A85}">
      <dgm:prSet/>
      <dgm:spPr/>
      <dgm:t>
        <a:bodyPr/>
        <a:lstStyle/>
        <a:p>
          <a:endParaRPr lang="en-US"/>
        </a:p>
      </dgm:t>
    </dgm:pt>
    <dgm:pt modelId="{AE2676BD-DA39-480F-A9E6-5076CD72E87D}">
      <dgm:prSet/>
      <dgm:spPr/>
      <dgm:t>
        <a:bodyPr/>
        <a:lstStyle/>
        <a:p>
          <a:r>
            <a:rPr lang="en-GB" dirty="0" smtClean="0"/>
            <a:t>Performed</a:t>
          </a:r>
          <a:r>
            <a:rPr lang="en-GB" dirty="0"/>
            <a:t>: </a:t>
          </a:r>
          <a:r>
            <a:rPr lang="en-GB" dirty="0" smtClean="0"/>
            <a:t>60 passed, 4 </a:t>
          </a:r>
          <a:r>
            <a:rPr lang="en-GB" dirty="0"/>
            <a:t>failed and </a:t>
          </a:r>
          <a:r>
            <a:rPr lang="en-GB" dirty="0" smtClean="0"/>
            <a:t>2 improvements.</a:t>
          </a:r>
          <a:endParaRPr lang="en-US" dirty="0"/>
        </a:p>
      </dgm:t>
    </dgm:pt>
    <dgm:pt modelId="{0DC4519E-21CA-43DE-A32F-F00B71A075EF}" type="parTrans" cxnId="{AD31C896-3E72-4A85-B16A-BA8D782A138E}">
      <dgm:prSet/>
      <dgm:spPr/>
      <dgm:t>
        <a:bodyPr/>
        <a:lstStyle/>
        <a:p>
          <a:endParaRPr lang="en-US"/>
        </a:p>
      </dgm:t>
    </dgm:pt>
    <dgm:pt modelId="{B5C5B44E-9D9F-4FA8-B6C6-1594075AE647}" type="sibTrans" cxnId="{AD31C896-3E72-4A85-B16A-BA8D782A138E}">
      <dgm:prSet/>
      <dgm:spPr/>
      <dgm:t>
        <a:bodyPr/>
        <a:lstStyle/>
        <a:p>
          <a:endParaRPr lang="en-US"/>
        </a:p>
      </dgm:t>
    </dgm:pt>
    <dgm:pt modelId="{AA6A0675-2E7B-44CE-83C9-DEB40690A4E5}">
      <dgm:prSet/>
      <dgm:spPr/>
      <dgm:t>
        <a:bodyPr/>
        <a:lstStyle/>
        <a:p>
          <a:r>
            <a:rPr lang="en-GB" dirty="0"/>
            <a:t>A total number of </a:t>
          </a:r>
          <a:r>
            <a:rPr lang="en-GB" dirty="0" smtClean="0"/>
            <a:t>4 new </a:t>
          </a:r>
          <a:r>
            <a:rPr lang="en-GB" dirty="0"/>
            <a:t>bugs were </a:t>
          </a:r>
          <a:r>
            <a:rPr lang="en-GB" dirty="0" smtClean="0"/>
            <a:t>identified, 1 as major, 3 were identified as normal and 2 improvements.</a:t>
          </a:r>
          <a:endParaRPr lang="en-US" dirty="0"/>
        </a:p>
      </dgm:t>
    </dgm:pt>
    <dgm:pt modelId="{8F4DB08E-3ECD-445E-ADA7-B912721DDD36}" type="parTrans" cxnId="{68B3A8D7-6C30-4543-A9E1-9BB6282DE885}">
      <dgm:prSet/>
      <dgm:spPr/>
      <dgm:t>
        <a:bodyPr/>
        <a:lstStyle/>
        <a:p>
          <a:endParaRPr lang="en-US"/>
        </a:p>
      </dgm:t>
    </dgm:pt>
    <dgm:pt modelId="{3C4CA0E3-9210-4BA9-B0E3-CDD9FEAF4263}" type="sibTrans" cxnId="{68B3A8D7-6C30-4543-A9E1-9BB6282DE885}">
      <dgm:prSet/>
      <dgm:spPr/>
      <dgm:t>
        <a:bodyPr/>
        <a:lstStyle/>
        <a:p>
          <a:endParaRPr lang="en-US"/>
        </a:p>
      </dgm:t>
    </dgm:pt>
    <dgm:pt modelId="{576C3A38-E40F-4D80-A4B8-2CE0805D9D43}">
      <dgm:prSet/>
      <dgm:spPr/>
      <dgm:t>
        <a:bodyPr/>
        <a:lstStyle/>
        <a:p>
          <a:r>
            <a:rPr lang="en-GB" dirty="0" smtClean="0"/>
            <a:t>All bugs </a:t>
          </a:r>
          <a:r>
            <a:rPr lang="en-GB" dirty="0"/>
            <a:t>were identified by performing Exploratory Testing </a:t>
          </a:r>
          <a:r>
            <a:rPr lang="en-GB" dirty="0" smtClean="0"/>
            <a:t>and Smoke Testing.</a:t>
          </a:r>
          <a:endParaRPr lang="en-US" dirty="0"/>
        </a:p>
      </dgm:t>
    </dgm:pt>
    <dgm:pt modelId="{4550AE1B-7E3A-4EAD-A1E2-1756F573F3E5}" type="parTrans" cxnId="{B8F79D51-5A4B-43A1-97C4-D15A0DEE4625}">
      <dgm:prSet/>
      <dgm:spPr/>
      <dgm:t>
        <a:bodyPr/>
        <a:lstStyle/>
        <a:p>
          <a:endParaRPr lang="en-US"/>
        </a:p>
      </dgm:t>
    </dgm:pt>
    <dgm:pt modelId="{7DADA60A-92D6-4EE7-BA49-35A3FCB98D13}" type="sibTrans" cxnId="{B8F79D51-5A4B-43A1-97C4-D15A0DEE4625}">
      <dgm:prSet/>
      <dgm:spPr/>
      <dgm:t>
        <a:bodyPr/>
        <a:lstStyle/>
        <a:p>
          <a:endParaRPr lang="en-US"/>
        </a:p>
      </dgm:t>
    </dgm:pt>
    <dgm:pt modelId="{4F797DEC-8C47-4245-9891-07D9ED7EF77C}" type="pres">
      <dgm:prSet presAssocID="{6F592630-CD00-4549-B6BC-A31821CAEEE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44150E-C365-4E8A-A347-35773A702579}" type="pres">
      <dgm:prSet presAssocID="{6F592630-CD00-4549-B6BC-A31821CAEEE3}" presName="dummyMaxCanvas" presStyleCnt="0">
        <dgm:presLayoutVars/>
      </dgm:prSet>
      <dgm:spPr/>
    </dgm:pt>
    <dgm:pt modelId="{02B6EB7C-9FE0-4171-874A-89F8B4752374}" type="pres">
      <dgm:prSet presAssocID="{6F592630-CD00-4549-B6BC-A31821CAEEE3}" presName="ThreeNodes_1" presStyleLbl="node1" presStyleIdx="0" presStyleCnt="3" custScaleX="105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25265-040E-4D48-B8B9-A357404001F8}" type="pres">
      <dgm:prSet presAssocID="{6F592630-CD00-4549-B6BC-A31821CAEEE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D00EE-74C1-422E-8FD3-F957A402F12B}" type="pres">
      <dgm:prSet presAssocID="{6F592630-CD00-4549-B6BC-A31821CAEEE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9AE2E-4D2F-420E-95F2-92F106803BFC}" type="pres">
      <dgm:prSet presAssocID="{6F592630-CD00-4549-B6BC-A31821CAEEE3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EA7E-F5F3-41F3-AC99-0809585360CA}" type="pres">
      <dgm:prSet presAssocID="{6F592630-CD00-4549-B6BC-A31821CAEEE3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C11E6-373C-41FC-8345-82374F8AFC26}" type="pres">
      <dgm:prSet presAssocID="{6F592630-CD00-4549-B6BC-A31821CAEEE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86412-8AF8-43F4-9167-DB5D42E190C1}" type="pres">
      <dgm:prSet presAssocID="{6F592630-CD00-4549-B6BC-A31821CAEEE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D2624-A0CB-4EC6-B172-D88793EAEA10}" type="pres">
      <dgm:prSet presAssocID="{6F592630-CD00-4549-B6BC-A31821CAEEE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DF980-B2B1-43BA-AB63-CE0BD4579A59}" type="presOf" srcId="{AA6A0675-2E7B-44CE-83C9-DEB40690A4E5}" destId="{38286412-8AF8-43F4-9167-DB5D42E190C1}" srcOrd="1" destOrd="1" presId="urn:microsoft.com/office/officeart/2005/8/layout/vProcess5"/>
    <dgm:cxn modelId="{CE9E52C9-EE03-46CA-999B-DA48290CCDA9}" type="presOf" srcId="{AA6A0675-2E7B-44CE-83C9-DEB40690A4E5}" destId="{7F125265-040E-4D48-B8B9-A357404001F8}" srcOrd="0" destOrd="1" presId="urn:microsoft.com/office/officeart/2005/8/layout/vProcess5"/>
    <dgm:cxn modelId="{89E63478-FCCA-45ED-93A0-8860D3F25BAE}" type="presOf" srcId="{576C3A38-E40F-4D80-A4B8-2CE0805D9D43}" destId="{36FD00EE-74C1-422E-8FD3-F957A402F12B}" srcOrd="0" destOrd="0" presId="urn:microsoft.com/office/officeart/2005/8/layout/vProcess5"/>
    <dgm:cxn modelId="{B8F79D51-5A4B-43A1-97C4-D15A0DEE4625}" srcId="{6F592630-CD00-4549-B6BC-A31821CAEEE3}" destId="{576C3A38-E40F-4D80-A4B8-2CE0805D9D43}" srcOrd="2" destOrd="0" parTransId="{4550AE1B-7E3A-4EAD-A1E2-1756F573F3E5}" sibTransId="{7DADA60A-92D6-4EE7-BA49-35A3FCB98D13}"/>
    <dgm:cxn modelId="{8F12354F-03EF-4CAC-89C3-416D3ADEE63B}" type="presOf" srcId="{B5C5B44E-9D9F-4FA8-B6C6-1594075AE647}" destId="{8141EA7E-F5F3-41F3-AC99-0809585360CA}" srcOrd="0" destOrd="0" presId="urn:microsoft.com/office/officeart/2005/8/layout/vProcess5"/>
    <dgm:cxn modelId="{68B3A8D7-6C30-4543-A9E1-9BB6282DE885}" srcId="{AE2676BD-DA39-480F-A9E6-5076CD72E87D}" destId="{AA6A0675-2E7B-44CE-83C9-DEB40690A4E5}" srcOrd="0" destOrd="0" parTransId="{8F4DB08E-3ECD-445E-ADA7-B912721DDD36}" sibTransId="{3C4CA0E3-9210-4BA9-B0E3-CDD9FEAF4263}"/>
    <dgm:cxn modelId="{D0230966-FFB6-4531-80BA-45A9F79C2C98}" type="presOf" srcId="{BE716641-5B0C-4328-B78E-C2DACDE52E0C}" destId="{56FC11E6-373C-41FC-8345-82374F8AFC26}" srcOrd="1" destOrd="0" presId="urn:microsoft.com/office/officeart/2005/8/layout/vProcess5"/>
    <dgm:cxn modelId="{A6086B1B-3714-4A58-9118-F0E3C563AE60}" type="presOf" srcId="{576C3A38-E40F-4D80-A4B8-2CE0805D9D43}" destId="{A42D2624-A0CB-4EC6-B172-D88793EAEA10}" srcOrd="1" destOrd="0" presId="urn:microsoft.com/office/officeart/2005/8/layout/vProcess5"/>
    <dgm:cxn modelId="{AD31C896-3E72-4A85-B16A-BA8D782A138E}" srcId="{6F592630-CD00-4549-B6BC-A31821CAEEE3}" destId="{AE2676BD-DA39-480F-A9E6-5076CD72E87D}" srcOrd="1" destOrd="0" parTransId="{0DC4519E-21CA-43DE-A32F-F00B71A075EF}" sibTransId="{B5C5B44E-9D9F-4FA8-B6C6-1594075AE647}"/>
    <dgm:cxn modelId="{A29A5465-3C86-4412-A359-614F3EEC77F8}" type="presOf" srcId="{BE716641-5B0C-4328-B78E-C2DACDE52E0C}" destId="{02B6EB7C-9FE0-4171-874A-89F8B4752374}" srcOrd="0" destOrd="0" presId="urn:microsoft.com/office/officeart/2005/8/layout/vProcess5"/>
    <dgm:cxn modelId="{54D88842-51E9-40EA-A6D6-99413C2C7C53}" type="presOf" srcId="{96E21CD3-748C-4254-8C23-CCAB284168C9}" destId="{7419AE2E-4D2F-420E-95F2-92F106803BFC}" srcOrd="0" destOrd="0" presId="urn:microsoft.com/office/officeart/2005/8/layout/vProcess5"/>
    <dgm:cxn modelId="{793A8B38-22ED-45F0-87C3-1E2F31F39A85}" srcId="{6F592630-CD00-4549-B6BC-A31821CAEEE3}" destId="{BE716641-5B0C-4328-B78E-C2DACDE52E0C}" srcOrd="0" destOrd="0" parTransId="{7F0E4D10-DB46-442F-9977-BBA025C2E605}" sibTransId="{96E21CD3-748C-4254-8C23-CCAB284168C9}"/>
    <dgm:cxn modelId="{E2D0D1DD-872B-4BF0-8177-C1EFFAD5A0DE}" type="presOf" srcId="{6F592630-CD00-4549-B6BC-A31821CAEEE3}" destId="{4F797DEC-8C47-4245-9891-07D9ED7EF77C}" srcOrd="0" destOrd="0" presId="urn:microsoft.com/office/officeart/2005/8/layout/vProcess5"/>
    <dgm:cxn modelId="{BA546EF7-0D92-4C66-A336-175E62AAD6E0}" type="presOf" srcId="{AE2676BD-DA39-480F-A9E6-5076CD72E87D}" destId="{7F125265-040E-4D48-B8B9-A357404001F8}" srcOrd="0" destOrd="0" presId="urn:microsoft.com/office/officeart/2005/8/layout/vProcess5"/>
    <dgm:cxn modelId="{C691DF74-3AF5-41FD-B06C-59E98077808C}" type="presOf" srcId="{AE2676BD-DA39-480F-A9E6-5076CD72E87D}" destId="{38286412-8AF8-43F4-9167-DB5D42E190C1}" srcOrd="1" destOrd="0" presId="urn:microsoft.com/office/officeart/2005/8/layout/vProcess5"/>
    <dgm:cxn modelId="{61881580-CD53-4AAE-83E2-1F1356E60AA4}" type="presParOf" srcId="{4F797DEC-8C47-4245-9891-07D9ED7EF77C}" destId="{8C44150E-C365-4E8A-A347-35773A702579}" srcOrd="0" destOrd="0" presId="urn:microsoft.com/office/officeart/2005/8/layout/vProcess5"/>
    <dgm:cxn modelId="{2EDAC07E-A95F-4F17-804B-669267FC890C}" type="presParOf" srcId="{4F797DEC-8C47-4245-9891-07D9ED7EF77C}" destId="{02B6EB7C-9FE0-4171-874A-89F8B4752374}" srcOrd="1" destOrd="0" presId="urn:microsoft.com/office/officeart/2005/8/layout/vProcess5"/>
    <dgm:cxn modelId="{EB513AA2-9D46-46C3-9865-70D1C08143B8}" type="presParOf" srcId="{4F797DEC-8C47-4245-9891-07D9ED7EF77C}" destId="{7F125265-040E-4D48-B8B9-A357404001F8}" srcOrd="2" destOrd="0" presId="urn:microsoft.com/office/officeart/2005/8/layout/vProcess5"/>
    <dgm:cxn modelId="{A5670AC0-3235-482C-A529-D8385EE19390}" type="presParOf" srcId="{4F797DEC-8C47-4245-9891-07D9ED7EF77C}" destId="{36FD00EE-74C1-422E-8FD3-F957A402F12B}" srcOrd="3" destOrd="0" presId="urn:microsoft.com/office/officeart/2005/8/layout/vProcess5"/>
    <dgm:cxn modelId="{DEF88AB0-96D8-4E63-AA86-05E72DC3E84B}" type="presParOf" srcId="{4F797DEC-8C47-4245-9891-07D9ED7EF77C}" destId="{7419AE2E-4D2F-420E-95F2-92F106803BFC}" srcOrd="4" destOrd="0" presId="urn:microsoft.com/office/officeart/2005/8/layout/vProcess5"/>
    <dgm:cxn modelId="{546BE594-6684-476F-97BB-DCFF960E920A}" type="presParOf" srcId="{4F797DEC-8C47-4245-9891-07D9ED7EF77C}" destId="{8141EA7E-F5F3-41F3-AC99-0809585360CA}" srcOrd="5" destOrd="0" presId="urn:microsoft.com/office/officeart/2005/8/layout/vProcess5"/>
    <dgm:cxn modelId="{2CC212B3-1684-4CEE-97AF-451CCDF8DE4F}" type="presParOf" srcId="{4F797DEC-8C47-4245-9891-07D9ED7EF77C}" destId="{56FC11E6-373C-41FC-8345-82374F8AFC26}" srcOrd="6" destOrd="0" presId="urn:microsoft.com/office/officeart/2005/8/layout/vProcess5"/>
    <dgm:cxn modelId="{47D7FF11-0DF8-46AF-A0ED-104603BBBB37}" type="presParOf" srcId="{4F797DEC-8C47-4245-9891-07D9ED7EF77C}" destId="{38286412-8AF8-43F4-9167-DB5D42E190C1}" srcOrd="7" destOrd="0" presId="urn:microsoft.com/office/officeart/2005/8/layout/vProcess5"/>
    <dgm:cxn modelId="{7A9E4ADD-A10E-4E8D-8E8D-2323AD67868E}" type="presParOf" srcId="{4F797DEC-8C47-4245-9891-07D9ED7EF77C}" destId="{A42D2624-A0CB-4EC6-B172-D88793EAEA1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D22C0-ACCA-4E5E-B153-D214DF92116C}">
      <dsp:nvSpPr>
        <dsp:cNvPr id="0" name=""/>
        <dsp:cNvSpPr/>
      </dsp:nvSpPr>
      <dsp:spPr>
        <a:xfrm>
          <a:off x="0" y="431480"/>
          <a:ext cx="671423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9C936-C656-4FA3-950A-88D114C96D21}">
      <dsp:nvSpPr>
        <dsp:cNvPr id="0" name=""/>
        <dsp:cNvSpPr/>
      </dsp:nvSpPr>
      <dsp:spPr>
        <a:xfrm>
          <a:off x="335711" y="32960"/>
          <a:ext cx="4699961" cy="797040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47" tIns="0" rIns="177647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rgbClr val="FFFF00"/>
              </a:solidFill>
            </a:rPr>
            <a:t>League of Legends </a:t>
          </a:r>
          <a:r>
            <a:rPr lang="en-US" sz="2700" kern="1200" dirty="0" err="1" smtClean="0">
              <a:solidFill>
                <a:srgbClr val="FFFF00"/>
              </a:solidFill>
            </a:rPr>
            <a:t>Wildrift</a:t>
          </a:r>
          <a:endParaRPr lang="en-US" sz="2700" kern="1200" dirty="0">
            <a:solidFill>
              <a:srgbClr val="FFFF00"/>
            </a:solidFill>
          </a:endParaRPr>
        </a:p>
      </dsp:txBody>
      <dsp:txXfrm>
        <a:off x="374619" y="71868"/>
        <a:ext cx="4622145" cy="719224"/>
      </dsp:txXfrm>
    </dsp:sp>
    <dsp:sp modelId="{A49D7F70-3779-468B-9B4F-253CAC142371}">
      <dsp:nvSpPr>
        <dsp:cNvPr id="0" name=""/>
        <dsp:cNvSpPr/>
      </dsp:nvSpPr>
      <dsp:spPr>
        <a:xfrm>
          <a:off x="0" y="1656200"/>
          <a:ext cx="671423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A751C-4407-4A14-BF96-8B1CD9A5890A}">
      <dsp:nvSpPr>
        <dsp:cNvPr id="0" name=""/>
        <dsp:cNvSpPr/>
      </dsp:nvSpPr>
      <dsp:spPr>
        <a:xfrm>
          <a:off x="335711" y="1257680"/>
          <a:ext cx="4699961" cy="797040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47" tIns="0" rIns="177647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rgbClr val="FFFF00"/>
              </a:solidFill>
            </a:rPr>
            <a:t>Mobile Game</a:t>
          </a:r>
          <a:endParaRPr lang="en-US" sz="2700" kern="1200" dirty="0">
            <a:solidFill>
              <a:srgbClr val="FFFF00"/>
            </a:solidFill>
          </a:endParaRPr>
        </a:p>
      </dsp:txBody>
      <dsp:txXfrm>
        <a:off x="374619" y="1296588"/>
        <a:ext cx="4622145" cy="719224"/>
      </dsp:txXfrm>
    </dsp:sp>
    <dsp:sp modelId="{FBA56A7B-CA41-4454-98EC-C937822B759C}">
      <dsp:nvSpPr>
        <dsp:cNvPr id="0" name=""/>
        <dsp:cNvSpPr/>
      </dsp:nvSpPr>
      <dsp:spPr>
        <a:xfrm>
          <a:off x="0" y="2880920"/>
          <a:ext cx="671423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223D1-8B07-4737-A977-95ED98D84489}">
      <dsp:nvSpPr>
        <dsp:cNvPr id="0" name=""/>
        <dsp:cNvSpPr/>
      </dsp:nvSpPr>
      <dsp:spPr>
        <a:xfrm>
          <a:off x="335711" y="2482400"/>
          <a:ext cx="4699961" cy="797040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47" tIns="0" rIns="177647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>
              <a:solidFill>
                <a:srgbClr val="FFFF00"/>
              </a:solidFill>
            </a:rPr>
            <a:t>Online </a:t>
          </a:r>
          <a:r>
            <a:rPr lang="en-US" sz="2700" b="1" kern="1200" dirty="0" smtClean="0">
              <a:solidFill>
                <a:srgbClr val="FFFF00"/>
              </a:solidFill>
            </a:rPr>
            <a:t>MOBA Game</a:t>
          </a:r>
          <a:endParaRPr lang="en-US" sz="2700" kern="1200" dirty="0">
            <a:solidFill>
              <a:srgbClr val="FFFF00"/>
            </a:solidFill>
          </a:endParaRPr>
        </a:p>
      </dsp:txBody>
      <dsp:txXfrm>
        <a:off x="374619" y="2521308"/>
        <a:ext cx="4622145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CD505-5D37-4A81-8EDF-CD9A73794435}">
      <dsp:nvSpPr>
        <dsp:cNvPr id="0" name=""/>
        <dsp:cNvSpPr/>
      </dsp:nvSpPr>
      <dsp:spPr>
        <a:xfrm>
          <a:off x="2670058" y="577310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Exploratory Testing for main functionalities;</a:t>
          </a:r>
          <a:endParaRPr lang="en-US" sz="1500" kern="1200" dirty="0"/>
        </a:p>
      </dsp:txBody>
      <dsp:txXfrm>
        <a:off x="2670058" y="577310"/>
        <a:ext cx="2444055" cy="1466433"/>
      </dsp:txXfrm>
    </dsp:sp>
    <dsp:sp modelId="{FE6B60C1-D005-43B6-853B-A4D414B18017}">
      <dsp:nvSpPr>
        <dsp:cNvPr id="0" name=""/>
        <dsp:cNvSpPr/>
      </dsp:nvSpPr>
      <dsp:spPr>
        <a:xfrm>
          <a:off x="151557" y="2305766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Performance testing to </a:t>
          </a:r>
          <a:r>
            <a:rPr lang="en-US" sz="1500" b="1" kern="1200" dirty="0" smtClean="0"/>
            <a:t>test the response time on client and server  and the network connectivity on mobile data and </a:t>
          </a:r>
          <a:r>
            <a:rPr lang="en-US" sz="1500" b="1" kern="1200" dirty="0" err="1" smtClean="0"/>
            <a:t>Wi-fi</a:t>
          </a:r>
          <a:r>
            <a:rPr lang="en-US" sz="1500" b="1" kern="1200" dirty="0" smtClean="0"/>
            <a:t>;</a:t>
          </a:r>
          <a:endParaRPr lang="en-US" sz="1500" kern="1200" dirty="0"/>
        </a:p>
      </dsp:txBody>
      <dsp:txXfrm>
        <a:off x="151557" y="2305766"/>
        <a:ext cx="2444055" cy="1466433"/>
      </dsp:txXfrm>
    </dsp:sp>
    <dsp:sp modelId="{B52B06F3-3719-4CE1-9570-C0CE55948A19}">
      <dsp:nvSpPr>
        <dsp:cNvPr id="0" name=""/>
        <dsp:cNvSpPr/>
      </dsp:nvSpPr>
      <dsp:spPr>
        <a:xfrm>
          <a:off x="5253009" y="62089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Compatibility Testing to see if the </a:t>
          </a:r>
          <a:r>
            <a:rPr lang="en-US" sz="1500" b="1" kern="1200" dirty="0" smtClean="0"/>
            <a:t>a game </a:t>
          </a:r>
          <a:r>
            <a:rPr lang="en-US" sz="1500" b="1" kern="1200" dirty="0"/>
            <a:t>is working on different </a:t>
          </a:r>
          <a:r>
            <a:rPr lang="en-US" sz="1500" b="1" kern="1200" dirty="0" smtClean="0"/>
            <a:t>devices and on Android and IOS;</a:t>
          </a:r>
          <a:endParaRPr lang="en-US" sz="1500" kern="1200" dirty="0"/>
        </a:p>
      </dsp:txBody>
      <dsp:txXfrm>
        <a:off x="5253009" y="620892"/>
        <a:ext cx="2444055" cy="1466433"/>
      </dsp:txXfrm>
    </dsp:sp>
    <dsp:sp modelId="{32E4AE16-CC5D-4117-90EF-D15CA981281F}">
      <dsp:nvSpPr>
        <dsp:cNvPr id="0" name=""/>
        <dsp:cNvSpPr/>
      </dsp:nvSpPr>
      <dsp:spPr>
        <a:xfrm>
          <a:off x="7919083" y="663228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Visual UI testing was used to verify if the visual </a:t>
          </a:r>
          <a:r>
            <a:rPr lang="en-US" sz="1500" b="1" kern="1200" dirty="0" smtClean="0"/>
            <a:t>design, animations, gameplay and Home </a:t>
          </a:r>
          <a:r>
            <a:rPr lang="en-US" sz="1500" b="1" kern="1200" dirty="0" smtClean="0"/>
            <a:t>Screen </a:t>
          </a:r>
          <a:r>
            <a:rPr lang="en-US" sz="1500" b="1" kern="1200" dirty="0"/>
            <a:t>function properly.</a:t>
          </a:r>
          <a:endParaRPr lang="en-US" sz="1500" kern="1200" dirty="0"/>
        </a:p>
      </dsp:txBody>
      <dsp:txXfrm>
        <a:off x="7919083" y="663228"/>
        <a:ext cx="2444055" cy="1466433"/>
      </dsp:txXfrm>
    </dsp:sp>
    <dsp:sp modelId="{962CAD13-31C0-48E3-AFCD-1E555EFE9617}">
      <dsp:nvSpPr>
        <dsp:cNvPr id="0" name=""/>
        <dsp:cNvSpPr/>
      </dsp:nvSpPr>
      <dsp:spPr>
        <a:xfrm>
          <a:off x="5387872" y="2289410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Register the bugs in Mantis.</a:t>
          </a:r>
          <a:endParaRPr lang="en-US" sz="1500" kern="1200" dirty="0"/>
        </a:p>
      </dsp:txBody>
      <dsp:txXfrm>
        <a:off x="5387872" y="2289410"/>
        <a:ext cx="2444055" cy="1466433"/>
      </dsp:txXfrm>
    </dsp:sp>
    <dsp:sp modelId="{30644200-B774-428E-89A9-78A15C3538CB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Write the Smoke tests </a:t>
          </a:r>
          <a:r>
            <a:rPr lang="en-US" sz="1500" b="1" kern="1200" dirty="0" smtClean="0"/>
            <a:t>;</a:t>
          </a:r>
          <a:endParaRPr lang="en-US" sz="1500" kern="1200" dirty="0"/>
        </a:p>
      </dsp:txBody>
      <dsp:txXfrm>
        <a:off x="2691541" y="2297871"/>
        <a:ext cx="2444055" cy="1466433"/>
      </dsp:txXfrm>
    </dsp:sp>
    <dsp:sp modelId="{20CEA98C-7E54-4FF1-904B-AD1E43593541}">
      <dsp:nvSpPr>
        <dsp:cNvPr id="0" name=""/>
        <dsp:cNvSpPr/>
      </dsp:nvSpPr>
      <dsp:spPr>
        <a:xfrm>
          <a:off x="7919083" y="2306333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Write the Test Report, Test Data Set.</a:t>
          </a:r>
          <a:endParaRPr lang="en-US" sz="1500" kern="1200" dirty="0"/>
        </a:p>
      </dsp:txBody>
      <dsp:txXfrm>
        <a:off x="7919083" y="2306333"/>
        <a:ext cx="2444055" cy="1466433"/>
      </dsp:txXfrm>
    </dsp:sp>
    <dsp:sp modelId="{9EDE4B45-80BA-4D57-BC55-40247F883698}">
      <dsp:nvSpPr>
        <dsp:cNvPr id="0" name=""/>
        <dsp:cNvSpPr/>
      </dsp:nvSpPr>
      <dsp:spPr>
        <a:xfrm>
          <a:off x="109788" y="587482"/>
          <a:ext cx="2444055" cy="13820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Functional</a:t>
          </a:r>
          <a:r>
            <a:rPr lang="en-US" sz="1500" kern="1200" baseline="0" dirty="0" smtClean="0"/>
            <a:t> Testing</a:t>
          </a:r>
          <a:endParaRPr lang="en-US" sz="1500" kern="1200" dirty="0"/>
        </a:p>
      </dsp:txBody>
      <dsp:txXfrm>
        <a:off x="109788" y="587482"/>
        <a:ext cx="2444055" cy="1382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32BAD-2F2E-42A8-9E83-480CA7B42984}">
      <dsp:nvSpPr>
        <dsp:cNvPr id="0" name=""/>
        <dsp:cNvSpPr/>
      </dsp:nvSpPr>
      <dsp:spPr>
        <a:xfrm>
          <a:off x="0" y="0"/>
          <a:ext cx="9787872" cy="0"/>
        </a:xfrm>
        <a:prstGeom prst="line">
          <a:avLst/>
        </a:prstGeom>
        <a:solidFill>
          <a:srgbClr val="40BAD2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0BA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4A537-D25D-4B45-AB4C-452F89047570}">
      <dsp:nvSpPr>
        <dsp:cNvPr id="0" name=""/>
        <dsp:cNvSpPr/>
      </dsp:nvSpPr>
      <dsp:spPr>
        <a:xfrm>
          <a:off x="0" y="0"/>
          <a:ext cx="9787872" cy="88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Mantis Bug Tracker – Bug </a:t>
          </a:r>
          <a:r>
            <a:rPr lang="en-US" sz="37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Reporting</a:t>
          </a:r>
          <a:endParaRPr lang="en-US" sz="37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/>
            <a:ea typeface="+mn-ea"/>
            <a:cs typeface="+mn-cs"/>
          </a:endParaRPr>
        </a:p>
      </dsp:txBody>
      <dsp:txXfrm>
        <a:off x="0" y="0"/>
        <a:ext cx="9787872" cy="885725"/>
      </dsp:txXfrm>
    </dsp:sp>
    <dsp:sp modelId="{4105A9CE-BDA0-423A-8273-2A8C8B3A0C53}">
      <dsp:nvSpPr>
        <dsp:cNvPr id="0" name=""/>
        <dsp:cNvSpPr/>
      </dsp:nvSpPr>
      <dsp:spPr>
        <a:xfrm>
          <a:off x="0" y="885725"/>
          <a:ext cx="9787872" cy="0"/>
        </a:xfrm>
        <a:prstGeom prst="line">
          <a:avLst/>
        </a:prstGeom>
        <a:solidFill>
          <a:srgbClr val="40BAD2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0BA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D16F6-E2F2-4989-BED5-A8F09A39E7C7}">
      <dsp:nvSpPr>
        <dsp:cNvPr id="0" name=""/>
        <dsp:cNvSpPr/>
      </dsp:nvSpPr>
      <dsp:spPr>
        <a:xfrm>
          <a:off x="0" y="885725"/>
          <a:ext cx="9787872" cy="88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TestLink</a:t>
          </a:r>
          <a:r>
            <a:rPr lang="en-US" sz="37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 – Test Case </a:t>
          </a:r>
          <a:r>
            <a:rPr lang="en-US" sz="37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Management</a:t>
          </a:r>
          <a:endParaRPr lang="en-US" sz="37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/>
            <a:ea typeface="+mn-ea"/>
            <a:cs typeface="+mn-cs"/>
          </a:endParaRPr>
        </a:p>
      </dsp:txBody>
      <dsp:txXfrm>
        <a:off x="0" y="885725"/>
        <a:ext cx="9787872" cy="885725"/>
      </dsp:txXfrm>
    </dsp:sp>
    <dsp:sp modelId="{866EFD30-668E-44FD-BB5F-F91D4A4D12B1}">
      <dsp:nvSpPr>
        <dsp:cNvPr id="0" name=""/>
        <dsp:cNvSpPr/>
      </dsp:nvSpPr>
      <dsp:spPr>
        <a:xfrm>
          <a:off x="0" y="1771450"/>
          <a:ext cx="9787872" cy="0"/>
        </a:xfrm>
        <a:prstGeom prst="line">
          <a:avLst/>
        </a:prstGeom>
        <a:solidFill>
          <a:srgbClr val="40BAD2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0BA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769FB-E0AD-448F-B6D0-7DC695C328EB}">
      <dsp:nvSpPr>
        <dsp:cNvPr id="0" name=""/>
        <dsp:cNvSpPr/>
      </dsp:nvSpPr>
      <dsp:spPr>
        <a:xfrm>
          <a:off x="0" y="1771450"/>
          <a:ext cx="9787872" cy="88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Snipping </a:t>
          </a:r>
          <a:r>
            <a:rPr lang="en-US" sz="37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Tool and Paint </a:t>
          </a:r>
          <a:r>
            <a:rPr lang="en-US" sz="37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– Screenshots </a:t>
          </a:r>
          <a:r>
            <a:rPr lang="en-US" sz="37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Capture</a:t>
          </a:r>
          <a:endParaRPr lang="en-US" sz="37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/>
            <a:ea typeface="+mn-ea"/>
            <a:cs typeface="+mn-cs"/>
          </a:endParaRPr>
        </a:p>
      </dsp:txBody>
      <dsp:txXfrm>
        <a:off x="0" y="1771450"/>
        <a:ext cx="9787872" cy="885725"/>
      </dsp:txXfrm>
    </dsp:sp>
    <dsp:sp modelId="{37BEE411-31B4-4F9D-85E2-BE5C6DD7F440}">
      <dsp:nvSpPr>
        <dsp:cNvPr id="0" name=""/>
        <dsp:cNvSpPr/>
      </dsp:nvSpPr>
      <dsp:spPr>
        <a:xfrm>
          <a:off x="0" y="2657175"/>
          <a:ext cx="9787872" cy="0"/>
        </a:xfrm>
        <a:prstGeom prst="line">
          <a:avLst/>
        </a:prstGeom>
        <a:solidFill>
          <a:srgbClr val="40BAD2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0BA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BDB6C-02D6-45C6-9436-569E022CD5A4}">
      <dsp:nvSpPr>
        <dsp:cNvPr id="0" name=""/>
        <dsp:cNvSpPr/>
      </dsp:nvSpPr>
      <dsp:spPr>
        <a:xfrm>
          <a:off x="0" y="2657175"/>
          <a:ext cx="9787872" cy="88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Xmind</a:t>
          </a:r>
          <a:r>
            <a:rPr lang="en-US" sz="37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/>
              <a:ea typeface="+mn-ea"/>
              <a:cs typeface="+mn-cs"/>
            </a:rPr>
            <a:t> Tool – Mind Maps</a:t>
          </a:r>
          <a:endParaRPr lang="en-US" sz="37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/>
            <a:ea typeface="+mn-ea"/>
            <a:cs typeface="+mn-cs"/>
          </a:endParaRPr>
        </a:p>
      </dsp:txBody>
      <dsp:txXfrm>
        <a:off x="0" y="2657175"/>
        <a:ext cx="9787872" cy="885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6EB7C-9FE0-4171-874A-89F8B4752374}">
      <dsp:nvSpPr>
        <dsp:cNvPr id="0" name=""/>
        <dsp:cNvSpPr/>
      </dsp:nvSpPr>
      <dsp:spPr>
        <a:xfrm>
          <a:off x="-127398" y="0"/>
          <a:ext cx="9530538" cy="726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Smoke Test Cases were executed for the main functionalities and </a:t>
          </a:r>
          <a:r>
            <a:rPr lang="en-GB" sz="1600" kern="1200" dirty="0" smtClean="0"/>
            <a:t>for most of the test cases.</a:t>
          </a:r>
          <a:endParaRPr lang="en-US" sz="1600" kern="1200" dirty="0"/>
        </a:p>
      </dsp:txBody>
      <dsp:txXfrm>
        <a:off x="-106115" y="21283"/>
        <a:ext cx="8704529" cy="684090"/>
      </dsp:txXfrm>
    </dsp:sp>
    <dsp:sp modelId="{7F125265-040E-4D48-B8B9-A357404001F8}">
      <dsp:nvSpPr>
        <dsp:cNvPr id="0" name=""/>
        <dsp:cNvSpPr/>
      </dsp:nvSpPr>
      <dsp:spPr>
        <a:xfrm>
          <a:off x="923364" y="847765"/>
          <a:ext cx="9020945" cy="726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Performed</a:t>
          </a:r>
          <a:r>
            <a:rPr lang="en-GB" sz="1600" kern="1200" dirty="0"/>
            <a:t>: </a:t>
          </a:r>
          <a:r>
            <a:rPr lang="en-GB" sz="1600" kern="1200" dirty="0" smtClean="0"/>
            <a:t>60 passed, 4 </a:t>
          </a:r>
          <a:r>
            <a:rPr lang="en-GB" sz="1600" kern="1200" dirty="0"/>
            <a:t>failed and </a:t>
          </a:r>
          <a:r>
            <a:rPr lang="en-GB" sz="1600" kern="1200" dirty="0" smtClean="0"/>
            <a:t>2 improvements.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/>
            <a:t>A total number of </a:t>
          </a:r>
          <a:r>
            <a:rPr lang="en-GB" sz="1200" kern="1200" dirty="0" smtClean="0"/>
            <a:t>4 new </a:t>
          </a:r>
          <a:r>
            <a:rPr lang="en-GB" sz="1200" kern="1200" dirty="0"/>
            <a:t>bugs were </a:t>
          </a:r>
          <a:r>
            <a:rPr lang="en-GB" sz="1200" kern="1200" dirty="0" smtClean="0"/>
            <a:t>identified, 1 as major, 3 were identified as normal and 2 improvements.</a:t>
          </a:r>
          <a:endParaRPr lang="en-US" sz="1200" kern="1200" dirty="0"/>
        </a:p>
      </dsp:txBody>
      <dsp:txXfrm>
        <a:off x="944647" y="869048"/>
        <a:ext cx="7710087" cy="684090"/>
      </dsp:txXfrm>
    </dsp:sp>
    <dsp:sp modelId="{36FD00EE-74C1-422E-8FD3-F957A402F12B}">
      <dsp:nvSpPr>
        <dsp:cNvPr id="0" name=""/>
        <dsp:cNvSpPr/>
      </dsp:nvSpPr>
      <dsp:spPr>
        <a:xfrm>
          <a:off x="1719329" y="1695531"/>
          <a:ext cx="9020945" cy="726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All bugs </a:t>
          </a:r>
          <a:r>
            <a:rPr lang="en-GB" sz="1600" kern="1200" dirty="0"/>
            <a:t>were identified by performing Exploratory Testing </a:t>
          </a:r>
          <a:r>
            <a:rPr lang="en-GB" sz="1600" kern="1200" dirty="0" smtClean="0"/>
            <a:t>and Smoke Testing.</a:t>
          </a:r>
          <a:endParaRPr lang="en-US" sz="1600" kern="1200" dirty="0"/>
        </a:p>
      </dsp:txBody>
      <dsp:txXfrm>
        <a:off x="1740612" y="1716814"/>
        <a:ext cx="7710087" cy="684090"/>
      </dsp:txXfrm>
    </dsp:sp>
    <dsp:sp modelId="{7419AE2E-4D2F-420E-95F2-92F106803BFC}">
      <dsp:nvSpPr>
        <dsp:cNvPr id="0" name=""/>
        <dsp:cNvSpPr/>
      </dsp:nvSpPr>
      <dsp:spPr>
        <a:xfrm>
          <a:off x="8676017" y="551047"/>
          <a:ext cx="472326" cy="47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8782290" y="551047"/>
        <a:ext cx="259780" cy="355425"/>
      </dsp:txXfrm>
    </dsp:sp>
    <dsp:sp modelId="{8141EA7E-F5F3-41F3-AC99-0809585360CA}">
      <dsp:nvSpPr>
        <dsp:cNvPr id="0" name=""/>
        <dsp:cNvSpPr/>
      </dsp:nvSpPr>
      <dsp:spPr>
        <a:xfrm>
          <a:off x="9471982" y="1393969"/>
          <a:ext cx="472326" cy="47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9578255" y="1393969"/>
        <a:ext cx="259780" cy="35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AA380EC-5959-4E3B-89BA-68FB084EAC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5CBA251-8A34-4F8F-B444-E659F4D65FD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9.jp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jpe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\\\\\\\\\\\\\\\\\\\\\\\\\\\\\\\\\\\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4440" y="1487101"/>
            <a:ext cx="7598229" cy="31114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Testing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 Spot Coffee</a:t>
            </a:r>
          </a:p>
          <a:p>
            <a:pPr algn="ctr"/>
            <a:endParaRPr lang="en-US" sz="45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5C766974-855E-DC8D-5E81-61992A5C78CD}"/>
              </a:ext>
            </a:extLst>
          </p:cNvPr>
          <p:cNvSpPr txBox="1">
            <a:spLocks/>
          </p:cNvSpPr>
          <p:nvPr/>
        </p:nvSpPr>
        <p:spPr>
          <a:xfrm>
            <a:off x="6303716" y="6241293"/>
            <a:ext cx="5499674" cy="42607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0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  <a:r>
              <a:rPr lang="en-GB" sz="20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i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Sorin</a:t>
            </a:r>
            <a:r>
              <a:rPr lang="en-GB" sz="20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Emil Dan</a:t>
            </a:r>
            <a:endParaRPr lang="en-GB" sz="20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1C6BD3A-8CCA-0645-0EF4-716C8105B397}"/>
              </a:ext>
            </a:extLst>
          </p:cNvPr>
          <p:cNvSpPr txBox="1">
            <a:spLocks/>
          </p:cNvSpPr>
          <p:nvPr/>
        </p:nvSpPr>
        <p:spPr>
          <a:xfrm>
            <a:off x="6714979" y="190629"/>
            <a:ext cx="4684619" cy="30164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Video Game 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League of Legends </a:t>
            </a:r>
            <a:r>
              <a:rPr lang="en-US" sz="4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Wildrift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068" y="2199421"/>
            <a:ext cx="6714232" cy="914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7AA47BD8-94FE-95D8-CD37-F82BD198A8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7" y="-1"/>
            <a:ext cx="12240572" cy="685799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11F568C0-2C53-AB61-3D65-B1A0DD7E1EA3}"/>
              </a:ext>
            </a:extLst>
          </p:cNvPr>
          <p:cNvSpPr txBox="1">
            <a:spLocks/>
          </p:cNvSpPr>
          <p:nvPr/>
        </p:nvSpPr>
        <p:spPr>
          <a:xfrm>
            <a:off x="2456501" y="278696"/>
            <a:ext cx="7810253" cy="76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8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CASES </a:t>
            </a:r>
            <a:r>
              <a:rPr lang="en-US" sz="4800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US" sz="4800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 Test Cases</a:t>
            </a:r>
            <a:endParaRPr lang="en-US" sz="4800" b="1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4800" b="1" dirty="0">
              <a:solidFill>
                <a:schemeClr val="tx2"/>
              </a:solidFill>
            </a:endParaRPr>
          </a:p>
          <a:p>
            <a:pPr lvl="1" algn="l"/>
            <a:endParaRPr lang="en-US" sz="44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Tabe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22590"/>
              </p:ext>
            </p:extLst>
          </p:nvPr>
        </p:nvGraphicFramePr>
        <p:xfrm>
          <a:off x="2242594" y="1044448"/>
          <a:ext cx="8950339" cy="525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467"/>
                <a:gridCol w="753533"/>
                <a:gridCol w="905934"/>
                <a:gridCol w="787400"/>
                <a:gridCol w="1109133"/>
                <a:gridCol w="982133"/>
                <a:gridCol w="17367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Defects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Improvement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0053444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0053443</a:t>
                      </a:r>
                    </a:p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0053583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 and 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0053442</a:t>
                      </a:r>
                    </a:p>
                    <a:p>
                      <a:r>
                        <a:rPr lang="en-US" b="1" u="sng" dirty="0" smtClean="0">
                          <a:solidFill>
                            <a:srgbClr val="0070C0"/>
                          </a:solidFill>
                        </a:rPr>
                        <a:t>0053446</a:t>
                      </a:r>
                      <a:endParaRPr lang="en-US" b="1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0070C0"/>
                          </a:solidFill>
                        </a:rPr>
                        <a:t>0053448</a:t>
                      </a:r>
                      <a:endParaRPr lang="en-US" b="1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Compatibility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005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6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068" y="2199421"/>
            <a:ext cx="6714232" cy="914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7AA47BD8-94FE-95D8-CD37-F82BD198A8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7" y="-1"/>
            <a:ext cx="12240572" cy="685799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9FA2E437-F27C-6D26-C4DA-73B820A09FFF}"/>
              </a:ext>
            </a:extLst>
          </p:cNvPr>
          <p:cNvSpPr txBox="1">
            <a:spLocks/>
          </p:cNvSpPr>
          <p:nvPr/>
        </p:nvSpPr>
        <p:spPr>
          <a:xfrm>
            <a:off x="3033338" y="532696"/>
            <a:ext cx="7194027" cy="76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lvl="1"/>
            <a:endParaRPr lang="en-US" sz="4800" b="1" dirty="0">
              <a:solidFill>
                <a:schemeClr val="tx2"/>
              </a:solidFill>
            </a:endParaRPr>
          </a:p>
          <a:p>
            <a:pPr lvl="1" algn="l"/>
            <a:endParaRPr lang="en-US" sz="44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xmlns="" id="{89228753-2DD1-D262-031C-D25294AD9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41" y="4056279"/>
            <a:ext cx="2696854" cy="2696854"/>
          </a:xfrm>
          <a:prstGeom prst="rect">
            <a:avLst/>
          </a:prstGeom>
          <a:effectLst>
            <a:softEdge rad="317500"/>
          </a:effectLst>
        </p:spPr>
      </p:pic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xmlns="" id="{8F4E190A-478B-EA43-4E0C-BE5B5694C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747609"/>
              </p:ext>
            </p:extLst>
          </p:nvPr>
        </p:nvGraphicFramePr>
        <p:xfrm>
          <a:off x="1488332" y="1935803"/>
          <a:ext cx="10612877" cy="242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5869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068" y="2199421"/>
            <a:ext cx="6714232" cy="914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7AA47BD8-94FE-95D8-CD37-F82BD198A8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7" y="-1"/>
            <a:ext cx="12240572" cy="685799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D34DBC8-220C-D154-30FB-CB13A753C102}"/>
              </a:ext>
            </a:extLst>
          </p:cNvPr>
          <p:cNvSpPr txBox="1">
            <a:spLocks/>
          </p:cNvSpPr>
          <p:nvPr/>
        </p:nvSpPr>
        <p:spPr>
          <a:xfrm>
            <a:off x="3033338" y="532696"/>
            <a:ext cx="7194027" cy="76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pPr lvl="1"/>
            <a:endParaRPr lang="en-US" sz="4800" b="1" dirty="0">
              <a:solidFill>
                <a:schemeClr val="tx2"/>
              </a:solidFill>
            </a:endParaRPr>
          </a:p>
          <a:p>
            <a:pPr lvl="1" algn="l"/>
            <a:endParaRPr lang="en-US" sz="44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ABA8DF40-734F-7E49-17DD-0D7811D9CAE3}"/>
              </a:ext>
            </a:extLst>
          </p:cNvPr>
          <p:cNvSpPr txBox="1">
            <a:spLocks/>
          </p:cNvSpPr>
          <p:nvPr/>
        </p:nvSpPr>
        <p:spPr>
          <a:xfrm>
            <a:off x="1167950" y="1869315"/>
            <a:ext cx="8863124" cy="4988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  Finding a buggy </a:t>
            </a:r>
            <a:r>
              <a:rPr lang="en-US" sz="2400" b="1" dirty="0" smtClean="0">
                <a:solidFill>
                  <a:schemeClr val="accent1"/>
                </a:solidFill>
              </a:rPr>
              <a:t>mobile video game </a:t>
            </a:r>
            <a:r>
              <a:rPr lang="en-US" sz="2400" b="1" dirty="0">
                <a:solidFill>
                  <a:schemeClr val="accent1"/>
                </a:solidFill>
              </a:rPr>
              <a:t>was </a:t>
            </a:r>
            <a:r>
              <a:rPr lang="en-US" sz="2400" b="1" dirty="0" smtClean="0">
                <a:solidFill>
                  <a:schemeClr val="accent1"/>
                </a:solidFill>
              </a:rPr>
              <a:t>quite a challenge</a:t>
            </a:r>
            <a:r>
              <a:rPr lang="en-US" sz="2400" b="1" dirty="0">
                <a:solidFill>
                  <a:schemeClr val="accent1"/>
                </a:solidFill>
              </a:rPr>
              <a:t>.</a:t>
            </a:r>
          </a:p>
          <a:p>
            <a:pPr lvl="1" algn="l"/>
            <a:endParaRPr lang="en-US" sz="2400" b="1" dirty="0">
              <a:solidFill>
                <a:schemeClr val="accent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  Lack of the requirements was indeed a challenge.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I practiced through writing test cases and bug reporting.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Through Exploratory </a:t>
            </a:r>
            <a:r>
              <a:rPr lang="en-US" sz="2400" b="1" dirty="0" smtClean="0">
                <a:solidFill>
                  <a:schemeClr val="accent1"/>
                </a:solidFill>
              </a:rPr>
              <a:t>Testing I </a:t>
            </a:r>
            <a:r>
              <a:rPr lang="en-US" sz="2400" b="1" dirty="0">
                <a:solidFill>
                  <a:schemeClr val="accent1"/>
                </a:solidFill>
              </a:rPr>
              <a:t>learned better the functionalities of </a:t>
            </a:r>
            <a:r>
              <a:rPr lang="en-US" sz="2400" b="1" dirty="0" smtClean="0">
                <a:solidFill>
                  <a:schemeClr val="accent1"/>
                </a:solidFill>
              </a:rPr>
              <a:t>a mobile video </a:t>
            </a:r>
            <a:r>
              <a:rPr lang="en-US" sz="2400" b="1" dirty="0" smtClean="0">
                <a:solidFill>
                  <a:schemeClr val="accent1"/>
                </a:solidFill>
              </a:rPr>
              <a:t>game.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Using the online tools was great and I have learned new things.</a:t>
            </a: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1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0192" y="1897153"/>
            <a:ext cx="5118652" cy="208843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/>
            <a:endParaRPr lang="en-US" sz="45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pic>
        <p:nvPicPr>
          <p:cNvPr id="8" name="Picture 7" descr="A picture containing wheel, tableware&#10;&#10;Description automatically generated">
            <a:extLst>
              <a:ext uri="{FF2B5EF4-FFF2-40B4-BE49-F238E27FC236}">
                <a16:creationId xmlns:a16="http://schemas.microsoft.com/office/drawing/2014/main" xmlns="" id="{19A8FC32-FA3D-F8B5-294F-86E63A6D9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0" y="548700"/>
            <a:ext cx="2440136" cy="1651853"/>
          </a:xfrm>
          <a:prstGeom prst="rect">
            <a:avLst/>
          </a:prstGeom>
          <a:effectLst>
            <a:softEdge rad="381000"/>
          </a:effectLst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xmlns="" id="{51688C58-891D-6ED6-EC45-E677BCA54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9" y="2941371"/>
            <a:ext cx="2325678" cy="1478443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3C368CD9-C6F2-3F70-1C47-62FA4117D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0975"/>
            <a:ext cx="3785327" cy="1092111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softEdge rad="355600"/>
          </a:effec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xmlns="" id="{5FEA5147-D229-14EE-95B5-3D7A5AC19E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30" y="2089573"/>
            <a:ext cx="4337491" cy="297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4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068" y="2199421"/>
            <a:ext cx="6714232" cy="914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7AA47BD8-94FE-95D8-CD37-F82BD198A8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7" y="-1"/>
            <a:ext cx="12240572" cy="68579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42299D00-436C-3EC5-2E3A-BD2688A36AEE}"/>
              </a:ext>
            </a:extLst>
          </p:cNvPr>
          <p:cNvSpPr txBox="1">
            <a:spLocks/>
          </p:cNvSpPr>
          <p:nvPr/>
        </p:nvSpPr>
        <p:spPr>
          <a:xfrm>
            <a:off x="3571555" y="508428"/>
            <a:ext cx="635065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DESCRIPTION</a:t>
            </a:r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Subtitle 2">
            <a:extLst>
              <a:ext uri="{FF2B5EF4-FFF2-40B4-BE49-F238E27FC236}">
                <a16:creationId xmlns:a16="http://schemas.microsoft.com/office/drawing/2014/main" xmlns="" id="{45CB6E4F-6201-71DA-229E-0F9661276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415393"/>
              </p:ext>
            </p:extLst>
          </p:nvPr>
        </p:nvGraphicFramePr>
        <p:xfrm>
          <a:off x="1485559" y="2323801"/>
          <a:ext cx="6714231" cy="359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in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67" y="1668360"/>
            <a:ext cx="5080879" cy="41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52919" y="1397000"/>
            <a:ext cx="2600348" cy="4328020"/>
          </a:xfrm>
        </p:spPr>
        <p:txBody>
          <a:bodyPr/>
          <a:lstStyle/>
          <a:p>
            <a:r>
              <a:rPr lang="en-US" dirty="0" err="1" smtClean="0"/>
              <a:t>Xmind</a:t>
            </a:r>
            <a:r>
              <a:rPr lang="en-US" dirty="0" smtClean="0"/>
              <a:t> Map League of Legends </a:t>
            </a:r>
            <a:r>
              <a:rPr lang="en-US" dirty="0" err="1" smtClean="0"/>
              <a:t>Wildrift</a:t>
            </a:r>
            <a:endParaRPr lang="en-US" dirty="0"/>
          </a:p>
        </p:txBody>
      </p:sp>
      <p:pic>
        <p:nvPicPr>
          <p:cNvPr id="1027" name="Picture 3" descr="C:\Users\DreamsZ\Desktop\WILDRIFT MIND 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67" y="0"/>
            <a:ext cx="576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068" y="2199421"/>
            <a:ext cx="6714232" cy="914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7AA47BD8-94FE-95D8-CD37-F82BD198A8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7" y="-1"/>
            <a:ext cx="12240572" cy="685799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D4BBC5A-5F12-99BD-08FD-BE3CFA857E9E}"/>
              </a:ext>
            </a:extLst>
          </p:cNvPr>
          <p:cNvSpPr txBox="1">
            <a:spLocks/>
          </p:cNvSpPr>
          <p:nvPr/>
        </p:nvSpPr>
        <p:spPr>
          <a:xfrm>
            <a:off x="3112851" y="532694"/>
            <a:ext cx="6388371" cy="76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APPROACH</a:t>
            </a:r>
          </a:p>
          <a:p>
            <a:pPr lvl="1"/>
            <a:endParaRPr lang="en-US" sz="4800" b="1" dirty="0">
              <a:solidFill>
                <a:schemeClr val="tx2"/>
              </a:solidFill>
            </a:endParaRPr>
          </a:p>
          <a:p>
            <a:pPr lvl="1" algn="l"/>
            <a:endParaRPr lang="en-US" sz="44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xmlns="" id="{3B2DE75F-0AD3-DD24-1976-4075174761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907" y="422564"/>
            <a:ext cx="1069005" cy="875882"/>
          </a:xfrm>
          <a:prstGeom prst="rect">
            <a:avLst/>
          </a:prstGeom>
          <a:effectLst>
            <a:outerShdw blurRad="533400" dir="2100000" algn="tl" rotWithShape="0">
              <a:prstClr val="black">
                <a:alpha val="68000"/>
              </a:prstClr>
            </a:outerShdw>
            <a:softEdge rad="266700"/>
          </a:effectLst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xmlns="" id="{D2C9A961-C75C-3CE8-F56E-DA306EDEB6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54" y="501619"/>
            <a:ext cx="1069005" cy="875882"/>
          </a:xfrm>
          <a:prstGeom prst="rect">
            <a:avLst/>
          </a:prstGeom>
          <a:effectLst>
            <a:outerShdw blurRad="533400" dir="2100000" algn="tl" rotWithShape="0">
              <a:prstClr val="black">
                <a:alpha val="68000"/>
              </a:prstClr>
            </a:outerShdw>
            <a:softEdge rad="266700"/>
          </a:effectLst>
        </p:spPr>
      </p:pic>
      <p:graphicFrame>
        <p:nvGraphicFramePr>
          <p:cNvPr id="8" name="Subtitle 2">
            <a:extLst>
              <a:ext uri="{FF2B5EF4-FFF2-40B4-BE49-F238E27FC236}">
                <a16:creationId xmlns:a16="http://schemas.microsoft.com/office/drawing/2014/main" xmlns="" id="{9C55B00A-10F9-8349-EE7C-B6A2A6395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799645"/>
              </p:ext>
            </p:extLst>
          </p:nvPr>
        </p:nvGraphicFramePr>
        <p:xfrm>
          <a:off x="1582132" y="191019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491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068" y="2199421"/>
            <a:ext cx="6714232" cy="914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7AA47BD8-94FE-95D8-CD37-F82BD198A8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7" y="-1"/>
            <a:ext cx="12240572" cy="685799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31C9C9F-69AE-2404-42C7-30138672E59E}"/>
              </a:ext>
            </a:extLst>
          </p:cNvPr>
          <p:cNvSpPr txBox="1">
            <a:spLocks/>
          </p:cNvSpPr>
          <p:nvPr/>
        </p:nvSpPr>
        <p:spPr>
          <a:xfrm>
            <a:off x="3415239" y="627936"/>
            <a:ext cx="6388371" cy="76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  <a:p>
            <a:pPr lvl="1"/>
            <a:endParaRPr lang="en-US" sz="4800" b="1" dirty="0">
              <a:solidFill>
                <a:schemeClr val="tx2"/>
              </a:solidFill>
            </a:endParaRPr>
          </a:p>
          <a:p>
            <a:pPr lvl="1" algn="l"/>
            <a:endParaRPr lang="en-US" sz="44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xmlns="" id="{124BF6FC-E188-697E-74B2-578C270E4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50" y="254438"/>
            <a:ext cx="2631921" cy="1730701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xmlns="" id="{629630BE-FCBE-C148-3E94-C306DA827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90" y="210169"/>
            <a:ext cx="2631921" cy="1730701"/>
          </a:xfrm>
          <a:prstGeom prst="rect">
            <a:avLst/>
          </a:prstGeom>
          <a:effectLst>
            <a:softEdge rad="317500"/>
          </a:effectLst>
        </p:spPr>
      </p:pic>
      <p:graphicFrame>
        <p:nvGraphicFramePr>
          <p:cNvPr id="14" name="Subtitle 2">
            <a:extLst>
              <a:ext uri="{FF2B5EF4-FFF2-40B4-BE49-F238E27FC236}">
                <a16:creationId xmlns="" xmlns:a16="http://schemas.microsoft.com/office/drawing/2014/main" id="{36054FA0-21AB-8262-FE33-68EF26D19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438169"/>
              </p:ext>
            </p:extLst>
          </p:nvPr>
        </p:nvGraphicFramePr>
        <p:xfrm>
          <a:off x="1978499" y="2568806"/>
          <a:ext cx="9787872" cy="354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074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068" y="2199421"/>
            <a:ext cx="6714232" cy="914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7AA47BD8-94FE-95D8-CD37-F82BD198A8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7" y="-1"/>
            <a:ext cx="12240572" cy="685799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CD13A50-0B2E-4ED8-BE1D-6119828D8347}"/>
              </a:ext>
            </a:extLst>
          </p:cNvPr>
          <p:cNvSpPr txBox="1">
            <a:spLocks/>
          </p:cNvSpPr>
          <p:nvPr/>
        </p:nvSpPr>
        <p:spPr>
          <a:xfrm>
            <a:off x="3112851" y="428198"/>
            <a:ext cx="6388371" cy="76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TYPES</a:t>
            </a:r>
          </a:p>
          <a:p>
            <a:pPr lvl="1"/>
            <a:endParaRPr lang="en-US" sz="4800" b="1" dirty="0">
              <a:solidFill>
                <a:schemeClr val="tx2"/>
              </a:solidFill>
            </a:endParaRPr>
          </a:p>
          <a:p>
            <a:pPr lvl="1" algn="l"/>
            <a:endParaRPr lang="en-US" sz="44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8ABE691-8669-7325-7715-6D51BB220BFA}"/>
              </a:ext>
            </a:extLst>
          </p:cNvPr>
          <p:cNvSpPr txBox="1">
            <a:spLocks/>
          </p:cNvSpPr>
          <p:nvPr/>
        </p:nvSpPr>
        <p:spPr>
          <a:xfrm>
            <a:off x="2142830" y="2370667"/>
            <a:ext cx="8056972" cy="41338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2"/>
                </a:solidFill>
              </a:rPr>
              <a:t>Functional Testing;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2"/>
                </a:solidFill>
              </a:rPr>
              <a:t>Non-functional Testing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2"/>
                </a:solidFill>
              </a:rPr>
              <a:t>Exploratory Testing;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2"/>
                </a:solidFill>
              </a:rPr>
              <a:t>Smoke Testing;</a:t>
            </a:r>
          </a:p>
          <a:p>
            <a:pPr lvl="1" algn="l"/>
            <a:endParaRPr lang="en-US" sz="2600" b="1" dirty="0" smtClean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</a:rPr>
              <a:t>Compatibility Testing;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</a:rPr>
              <a:t>UI Testing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</a:rPr>
              <a:t>Performance Testing;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2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A picture containing refrigerator, indoor&#10;&#10;Description automatically generated">
            <a:extLst>
              <a:ext uri="{FF2B5EF4-FFF2-40B4-BE49-F238E27FC236}">
                <a16:creationId xmlns:a16="http://schemas.microsoft.com/office/drawing/2014/main" xmlns="" id="{B9F1E0BE-F336-C013-C31A-DD08428EC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03" y="1930697"/>
            <a:ext cx="4758237" cy="331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A86790-C7C7-8ED3-D794-73EA36C1E507}"/>
              </a:ext>
            </a:extLst>
          </p:cNvPr>
          <p:cNvSpPr txBox="1"/>
          <p:nvPr/>
        </p:nvSpPr>
        <p:spPr>
          <a:xfrm>
            <a:off x="5835831" y="28934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00CFD-50B4-6A15-BC2D-1754441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C578D4-B014-D98C-2E4F-F293CCCE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068" y="2199421"/>
            <a:ext cx="6714232" cy="914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C831F6-0EFF-E2BE-D917-02D01D4278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066" y="0"/>
            <a:ext cx="12212132" cy="6858000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7AA47BD8-94FE-95D8-CD37-F82BD198A8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7" y="-1"/>
            <a:ext cx="12240572" cy="685799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EAB21C0-4C78-346D-1210-52884A59A2D9}"/>
              </a:ext>
            </a:extLst>
          </p:cNvPr>
          <p:cNvSpPr txBox="1">
            <a:spLocks/>
          </p:cNvSpPr>
          <p:nvPr/>
        </p:nvSpPr>
        <p:spPr>
          <a:xfrm>
            <a:off x="3241637" y="435888"/>
            <a:ext cx="6388371" cy="76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OVERVIEW</a:t>
            </a:r>
          </a:p>
          <a:p>
            <a:pPr lvl="1"/>
            <a:endParaRPr lang="en-US" sz="4800" b="1" dirty="0">
              <a:solidFill>
                <a:schemeClr val="tx2"/>
              </a:solidFill>
            </a:endParaRPr>
          </a:p>
          <a:p>
            <a:pPr lvl="1" algn="l"/>
            <a:endParaRPr lang="en-US" sz="44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760"/>
              </p:ext>
            </p:extLst>
          </p:nvPr>
        </p:nvGraphicFramePr>
        <p:xfrm>
          <a:off x="2425341" y="1752599"/>
          <a:ext cx="7668488" cy="202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604488"/>
              </a:tblGrid>
              <a:tr h="402838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Defect</a:t>
                      </a:r>
                      <a:endParaRPr lang="en-US" dirty="0"/>
                    </a:p>
                  </a:txBody>
                  <a:tcPr/>
                </a:tc>
              </a:tr>
              <a:tr h="430430">
                <a:tc>
                  <a:txBody>
                    <a:bodyPr/>
                    <a:lstStyle/>
                    <a:p>
                      <a:r>
                        <a:rPr lang="en-US" dirty="0" smtClean="0"/>
                        <a:t>Home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rgbClr val="FF0000"/>
                          </a:solidFill>
                        </a:rPr>
                        <a:t>0053444</a:t>
                      </a:r>
                      <a:endParaRPr lang="en-US" sz="2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61529"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rgbClr val="FF0000"/>
                          </a:solidFill>
                        </a:rPr>
                        <a:t>0053443</a:t>
                      </a:r>
                    </a:p>
                    <a:p>
                      <a:r>
                        <a:rPr lang="en-US" sz="2000" b="1" u="sng" dirty="0" smtClean="0">
                          <a:solidFill>
                            <a:srgbClr val="FF0000"/>
                          </a:solidFill>
                        </a:rPr>
                        <a:t>0053583</a:t>
                      </a:r>
                      <a:endParaRPr lang="en-US" sz="2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043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rgbClr val="FF0000"/>
                          </a:solidFill>
                        </a:rPr>
                        <a:t>0053442</a:t>
                      </a:r>
                      <a:endParaRPr lang="en-US" sz="2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Diagramă 7"/>
          <p:cNvGraphicFramePr/>
          <p:nvPr>
            <p:extLst>
              <p:ext uri="{D42A27DB-BD31-4B8C-83A1-F6EECF244321}">
                <p14:modId xmlns:p14="http://schemas.microsoft.com/office/powerpoint/2010/main" val="42569177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183979"/>
              </p:ext>
            </p:extLst>
          </p:nvPr>
        </p:nvGraphicFramePr>
        <p:xfrm>
          <a:off x="3809999" y="4038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8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ubstituent conținu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264961"/>
              </p:ext>
            </p:extLst>
          </p:nvPr>
        </p:nvGraphicFramePr>
        <p:xfrm>
          <a:off x="769938" y="2049463"/>
          <a:ext cx="10075863" cy="368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621"/>
                <a:gridCol w="3358621"/>
                <a:gridCol w="3358621"/>
              </a:tblGrid>
              <a:tr h="579014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</a:tr>
              <a:tr h="579014"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0053442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Network Test setting fails to load.</a:t>
                      </a:r>
                      <a:endParaRPr lang="en-US" dirty="0"/>
                    </a:p>
                  </a:txBody>
                  <a:tcPr/>
                </a:tc>
              </a:tr>
              <a:tr h="579014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0053444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Home Screen takes a long time to load.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79014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0053583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Replay feature for a match is unavailable.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79014">
                <a:tc>
                  <a:txBody>
                    <a:bodyPr/>
                    <a:lstStyle/>
                    <a:p>
                      <a:r>
                        <a:rPr lang="en-US" dirty="0" smtClean="0"/>
                        <a:t>Minor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0053444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icon of champion Swain features a hexagon.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782320" y="1066800"/>
            <a:ext cx="10058400" cy="914400"/>
          </a:xfrm>
        </p:spPr>
        <p:txBody>
          <a:bodyPr/>
          <a:lstStyle/>
          <a:p>
            <a:pPr algn="ctr"/>
            <a:r>
              <a:rPr lang="en-US" dirty="0" smtClean="0"/>
              <a:t>BUG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2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ubstituent conținu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19437"/>
              </p:ext>
            </p:extLst>
          </p:nvPr>
        </p:nvGraphicFramePr>
        <p:xfrm>
          <a:off x="2200806" y="2269067"/>
          <a:ext cx="7315200" cy="4097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149661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IMPROVEMENTS</a:t>
                      </a:r>
                      <a:r>
                        <a:rPr lang="en-US" sz="2000" baseline="0" dirty="0" smtClean="0">
                          <a:latin typeface="+mj-lt"/>
                        </a:rPr>
                        <a:t> SEVERITY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PERCENTAGE</a:t>
                      </a:r>
                      <a:endParaRPr lang="en-US" sz="2000" dirty="0"/>
                    </a:p>
                  </a:txBody>
                  <a:tcPr/>
                </a:tc>
              </a:tr>
              <a:tr h="8670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MAJOR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50%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8670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NORMAL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50%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8670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TOTAL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+mn-lt"/>
                        </a:rPr>
                        <a:t>100%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10920" y="762000"/>
            <a:ext cx="10058400" cy="914400"/>
          </a:xfrm>
        </p:spPr>
        <p:txBody>
          <a:bodyPr/>
          <a:lstStyle/>
          <a:p>
            <a:pPr algn="ctr"/>
            <a:r>
              <a:rPr lang="en-US" dirty="0" smtClean="0"/>
              <a:t>Improvements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738</TotalTime>
  <Words>479</Words>
  <Application>Microsoft Office PowerPoint</Application>
  <PresentationFormat>Particularizare</PresentationFormat>
  <Paragraphs>198</Paragraphs>
  <Slides>13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4" baseType="lpstr">
      <vt:lpstr>Elementar</vt:lpstr>
      <vt:lpstr>\\\\\\\\\\\\\\\\\\\\\\\\\\\\\\\\\\\</vt:lpstr>
      <vt:lpstr>Prezentare PowerPoint</vt:lpstr>
      <vt:lpstr>Xmind Map League of Legends Wildrift</vt:lpstr>
      <vt:lpstr>Prezentare PowerPoint</vt:lpstr>
      <vt:lpstr>Prezentare PowerPoint</vt:lpstr>
      <vt:lpstr>Prezentare PowerPoint</vt:lpstr>
      <vt:lpstr>Prezentare PowerPoint</vt:lpstr>
      <vt:lpstr>BUG DETAILS</vt:lpstr>
      <vt:lpstr>Improvements Overview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Apostoiu, Oana-Alexandra</dc:creator>
  <cp:lastModifiedBy>DreamsZ</cp:lastModifiedBy>
  <cp:revision>113</cp:revision>
  <dcterms:created xsi:type="dcterms:W3CDTF">2023-02-10T12:21:37Z</dcterms:created>
  <dcterms:modified xsi:type="dcterms:W3CDTF">2023-08-26T09:14:28Z</dcterms:modified>
</cp:coreProperties>
</file>