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68" r:id="rId3"/>
    <p:sldId id="270" r:id="rId4"/>
    <p:sldId id="269" r:id="rId5"/>
  </p:sldIdLst>
  <p:sldSz cx="12192000" cy="6858000"/>
  <p:notesSz cx="6858000" cy="9144000"/>
  <p:embeddedFontLst>
    <p:embeddedFont>
      <p:font typeface="Tw Cen MT" panose="020B0602020104020603" pitchFamily="34" charset="0"/>
      <p:regular r:id="rId7"/>
      <p:bold r:id="rId8"/>
      <p:italic r:id="rId9"/>
      <p:boldItalic r:id="rId10"/>
    </p:embeddedFont>
    <p:embeddedFont>
      <p:font typeface="Tw Cen MT Condensed" panose="020B0606020104020203" pitchFamily="34" charset="0"/>
      <p:regular r:id="rId11"/>
      <p:bold r:id="rId12"/>
    </p:embeddedFont>
    <p:embeddedFont>
      <p:font typeface="Wingdings 3" panose="05040102010807070707" pitchFamily="18" charset="2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8853"/>
    <a:srgbClr val="42BA97"/>
    <a:srgbClr val="27CED7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aa\G4HD\Documentaci&#243;n\Burndown%20Chart%20-%20entrega%2025-1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CL"/>
              <a:t>Burndown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'Burndown Chart Sprint3'!$C$5</c:f>
              <c:strCache>
                <c:ptCount val="1"/>
                <c:pt idx="0">
                  <c:v>Planificado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val>
            <c:numRef>
              <c:f>'Burndown Chart Sprint3'!$C$6:$C$29</c:f>
              <c:numCache>
                <c:formatCode>General</c:formatCode>
                <c:ptCount val="24"/>
                <c:pt idx="0">
                  <c:v>233</c:v>
                </c:pt>
                <c:pt idx="1">
                  <c:v>233</c:v>
                </c:pt>
                <c:pt idx="2">
                  <c:v>233</c:v>
                </c:pt>
                <c:pt idx="3">
                  <c:v>233</c:v>
                </c:pt>
                <c:pt idx="4">
                  <c:v>233</c:v>
                </c:pt>
                <c:pt idx="5">
                  <c:v>233</c:v>
                </c:pt>
                <c:pt idx="6">
                  <c:v>178</c:v>
                </c:pt>
                <c:pt idx="7">
                  <c:v>178</c:v>
                </c:pt>
                <c:pt idx="8">
                  <c:v>157</c:v>
                </c:pt>
                <c:pt idx="9">
                  <c:v>157</c:v>
                </c:pt>
                <c:pt idx="10">
                  <c:v>157</c:v>
                </c:pt>
                <c:pt idx="11">
                  <c:v>157</c:v>
                </c:pt>
                <c:pt idx="12">
                  <c:v>123</c:v>
                </c:pt>
                <c:pt idx="13">
                  <c:v>123</c:v>
                </c:pt>
                <c:pt idx="14">
                  <c:v>68</c:v>
                </c:pt>
                <c:pt idx="15">
                  <c:v>68</c:v>
                </c:pt>
                <c:pt idx="16">
                  <c:v>47</c:v>
                </c:pt>
                <c:pt idx="17">
                  <c:v>47</c:v>
                </c:pt>
                <c:pt idx="18">
                  <c:v>47</c:v>
                </c:pt>
                <c:pt idx="1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8B-4222-B3F0-3A6549E869F0}"/>
            </c:ext>
          </c:extLst>
        </c:ser>
        <c:ser>
          <c:idx val="2"/>
          <c:order val="1"/>
          <c:tx>
            <c:strRef>
              <c:f>'Burndown Chart Sprint3'!$D$5</c:f>
              <c:strCache>
                <c:ptCount val="1"/>
                <c:pt idx="0">
                  <c:v>Actual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val>
            <c:numRef>
              <c:f>'Burndown Chart Sprint3'!$D$6:$D$29</c:f>
              <c:numCache>
                <c:formatCode>General</c:formatCode>
                <c:ptCount val="24"/>
                <c:pt idx="0">
                  <c:v>233</c:v>
                </c:pt>
                <c:pt idx="1">
                  <c:v>233</c:v>
                </c:pt>
                <c:pt idx="2">
                  <c:v>233</c:v>
                </c:pt>
                <c:pt idx="3">
                  <c:v>233</c:v>
                </c:pt>
                <c:pt idx="4">
                  <c:v>178</c:v>
                </c:pt>
                <c:pt idx="5">
                  <c:v>178</c:v>
                </c:pt>
                <c:pt idx="6">
                  <c:v>157</c:v>
                </c:pt>
                <c:pt idx="7">
                  <c:v>157</c:v>
                </c:pt>
                <c:pt idx="8">
                  <c:v>157</c:v>
                </c:pt>
                <c:pt idx="9">
                  <c:v>157</c:v>
                </c:pt>
                <c:pt idx="10">
                  <c:v>157</c:v>
                </c:pt>
                <c:pt idx="11">
                  <c:v>157</c:v>
                </c:pt>
                <c:pt idx="12">
                  <c:v>157</c:v>
                </c:pt>
                <c:pt idx="13">
                  <c:v>136</c:v>
                </c:pt>
                <c:pt idx="14">
                  <c:v>136</c:v>
                </c:pt>
                <c:pt idx="15">
                  <c:v>136</c:v>
                </c:pt>
                <c:pt idx="16">
                  <c:v>47</c:v>
                </c:pt>
                <c:pt idx="17">
                  <c:v>47</c:v>
                </c:pt>
                <c:pt idx="18">
                  <c:v>47</c:v>
                </c:pt>
                <c:pt idx="1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8B-4222-B3F0-3A6549E869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272304"/>
        <c:axId val="92271664"/>
      </c:lineChart>
      <c:catAx>
        <c:axId val="92272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L"/>
                  <a:t>Días del sprint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92271664"/>
        <c:crosses val="autoZero"/>
        <c:auto val="1"/>
        <c:lblAlgn val="ctr"/>
        <c:lblOffset val="100"/>
        <c:noMultiLvlLbl val="0"/>
      </c:catAx>
      <c:valAx>
        <c:axId val="9227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L"/>
                  <a:t>Story points pendientes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92272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8499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38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62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22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65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21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03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594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874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7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68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9970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6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1265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634275" y="640080"/>
            <a:ext cx="6707817" cy="3034857"/>
          </a:xfrm>
          <a:prstGeom prst="rect">
            <a:avLst/>
          </a:prstGeom>
        </p:spPr>
        <p:txBody>
          <a:bodyPr spcFirstLastPara="1" lIns="91425" tIns="45700" rIns="91425" bIns="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s-ES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PROYECTO HOSPITALIZACIÓN DOMICILIARIA </a:t>
            </a:r>
            <a:br>
              <a:rPr lang="es-ES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lang="es-ES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638920" y="3849539"/>
            <a:ext cx="6703157" cy="2359417"/>
          </a:xfrm>
          <a:prstGeom prst="rect">
            <a:avLst/>
          </a:prstGeom>
        </p:spPr>
        <p:txBody>
          <a:bodyPr spcFirstLastPara="1" lIns="91425" tIns="91425" rIns="91425" bIns="91425" numCol="2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ES" sz="1400" b="1" dirty="0">
                <a:solidFill>
                  <a:srgbClr val="FFFFFF"/>
                </a:solidFill>
              </a:rPr>
              <a:t>INTEGRANTES</a:t>
            </a:r>
            <a:r>
              <a:rPr lang="es-ES" sz="1400" dirty="0">
                <a:solidFill>
                  <a:srgbClr val="FFFFFF"/>
                </a:solidFill>
              </a:rPr>
              <a:t>: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RODRIGO GARRIDO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DANIEL SOTO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SEBASTIÁN HERRERA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PABLO RINGLER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DIEGO MUÑOZ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CRISTIAN MEZA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b="1" dirty="0">
                <a:solidFill>
                  <a:srgbClr val="FFFFFF"/>
                </a:solidFill>
              </a:rPr>
              <a:t>PROFESORES:</a:t>
            </a:r>
            <a:r>
              <a:rPr lang="es-ES" sz="1400" dirty="0">
                <a:solidFill>
                  <a:srgbClr val="FFFFFF"/>
                </a:solidFill>
              </a:rPr>
              <a:t> 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GUSTAVO GATICA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LUIS ROJAS</a:t>
            </a:r>
          </a:p>
          <a:p>
            <a:pPr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</a:pPr>
            <a:r>
              <a:rPr lang="es-ES" sz="1400" dirty="0">
                <a:solidFill>
                  <a:srgbClr val="FFFFFF"/>
                </a:solidFill>
              </a:rPr>
              <a:t>PABLO SCHAWARZENBERG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endParaRPr lang="es-ES" sz="1400" dirty="0">
              <a:solidFill>
                <a:srgbClr val="FFFFFF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endParaRPr lang="es-ES" sz="1400" dirty="0">
              <a:solidFill>
                <a:srgbClr val="FFFFFF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5582" y="3765314"/>
            <a:ext cx="585216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Graphic 104">
            <a:extLst>
              <a:ext uri="{FF2B5EF4-FFF2-40B4-BE49-F238E27FC236}">
                <a16:creationId xmlns:a16="http://schemas.microsoft.com/office/drawing/2014/main" id="{2DBB3680-80AB-4AAB-B48F-79E1BCEAB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050" y="1953491"/>
            <a:ext cx="2941643" cy="24733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8355D-6019-410C-9BE4-D96DF568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Semana Actual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E98AD71-C912-4302-B04B-E46ECE14EB82}"/>
              </a:ext>
            </a:extLst>
          </p:cNvPr>
          <p:cNvSpPr/>
          <p:nvPr/>
        </p:nvSpPr>
        <p:spPr>
          <a:xfrm>
            <a:off x="1376218" y="2244436"/>
            <a:ext cx="3879273" cy="1653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Historias Totales :</a:t>
            </a:r>
            <a:r>
              <a:rPr lang="es-CL" dirty="0"/>
              <a:t>18</a:t>
            </a:r>
          </a:p>
          <a:p>
            <a:pPr algn="ctr"/>
            <a:r>
              <a:rPr lang="es-CL" b="1" dirty="0"/>
              <a:t>Puntaje  Total: </a:t>
            </a:r>
            <a:r>
              <a:rPr lang="es-CL" dirty="0"/>
              <a:t>796</a:t>
            </a:r>
          </a:p>
          <a:p>
            <a:pPr algn="ctr"/>
            <a:r>
              <a:rPr lang="es-CL" b="1" dirty="0"/>
              <a:t>Número de </a:t>
            </a:r>
            <a:r>
              <a:rPr lang="es-CL" b="1" dirty="0" err="1"/>
              <a:t>Sprints</a:t>
            </a:r>
            <a:r>
              <a:rPr lang="es-CL" b="1" dirty="0"/>
              <a:t> </a:t>
            </a:r>
            <a:r>
              <a:rPr lang="es-CL" dirty="0"/>
              <a:t>: 3</a:t>
            </a:r>
          </a:p>
          <a:p>
            <a:pPr algn="ctr"/>
            <a:r>
              <a:rPr lang="es-CL" b="1" dirty="0"/>
              <a:t>Velocidad Último Sprint: </a:t>
            </a:r>
          </a:p>
          <a:p>
            <a:pPr algn="ctr"/>
            <a:r>
              <a:rPr lang="es-CL" dirty="0"/>
              <a:t>57,7 puntos/semana</a:t>
            </a:r>
          </a:p>
          <a:p>
            <a:pPr algn="ctr"/>
            <a:endParaRPr lang="es-CL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31C630-50EF-4124-B6C6-D8842C7C0E37}"/>
              </a:ext>
            </a:extLst>
          </p:cNvPr>
          <p:cNvSpPr/>
          <p:nvPr/>
        </p:nvSpPr>
        <p:spPr>
          <a:xfrm>
            <a:off x="1376218" y="4271818"/>
            <a:ext cx="3879273" cy="1653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Sprint Actual : 3</a:t>
            </a:r>
          </a:p>
          <a:p>
            <a:pPr algn="ctr"/>
            <a:r>
              <a:rPr lang="es-CL" b="1" dirty="0"/>
              <a:t>Historias y Puntaje Total: 7 (233)</a:t>
            </a:r>
          </a:p>
          <a:p>
            <a:pPr algn="ctr"/>
            <a:r>
              <a:rPr lang="es-CL" b="1" dirty="0"/>
              <a:t>Velocidad Actual</a:t>
            </a:r>
          </a:p>
          <a:p>
            <a:pPr algn="ctr"/>
            <a:r>
              <a:rPr lang="es-CL" dirty="0"/>
              <a:t>77,7 Puntos/semana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04C5AC-64D0-4225-8AF5-752FFBD5351B}"/>
              </a:ext>
            </a:extLst>
          </p:cNvPr>
          <p:cNvSpPr txBox="1"/>
          <p:nvPr/>
        </p:nvSpPr>
        <p:spPr>
          <a:xfrm>
            <a:off x="6096000" y="585216"/>
            <a:ext cx="459047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highlight>
                  <a:srgbClr val="00FFFF"/>
                </a:highlight>
              </a:rPr>
              <a:t>Narrativa del Avance: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Se crea vista para dar el detalle de la fecha de visita al paciente					</a:t>
            </a:r>
          </a:p>
          <a:p>
            <a:r>
              <a:rPr lang="es-MX" sz="14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Se crea una interfaz para comunicarse con integrante del equipo médico, con el fin de establecer la contacto entre equipo medico y administrador, para realizar alguna modificación en el recorrido de ser necesario, acceso desde perfil especialista						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Vista para notificar ausencia del paciente por parte del equipo médico en ruta, acceso desde perfil especialista						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Facultad del administrador para modificar el calendario de visitas estipuladas con anterioridad						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Vista para visualizar el calendario de visitas						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Método </a:t>
            </a:r>
            <a:r>
              <a:rPr lang="es-MX" sz="1400" dirty="0" err="1"/>
              <a:t>find</a:t>
            </a:r>
            <a:r>
              <a:rPr lang="es-MX" sz="1400" dirty="0"/>
              <a:t> para poder filtrar información específica sobre el calendario de visitas 	</a:t>
            </a:r>
          </a:p>
          <a:p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Creación de vista que funcione como repositorio de los documentos que podrían ser relevantes</a:t>
            </a:r>
            <a:r>
              <a:rPr lang="es-MX" sz="1600" dirty="0"/>
              <a:t>					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0217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9011FD5-BA9C-49EC-A49C-0A30EDE216DD}"/>
              </a:ext>
            </a:extLst>
          </p:cNvPr>
          <p:cNvSpPr txBox="1"/>
          <p:nvPr/>
        </p:nvSpPr>
        <p:spPr>
          <a:xfrm>
            <a:off x="314034" y="1251484"/>
            <a:ext cx="571731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highlight>
                  <a:srgbClr val="00FFFF"/>
                </a:highlight>
              </a:rPr>
              <a:t>Tareas pendientes: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b="1" dirty="0"/>
              <a:t>TC 03-01: </a:t>
            </a:r>
            <a:r>
              <a:rPr lang="es-MX" sz="1600" dirty="0"/>
              <a:t>Interfaz para comunicarse con algún funcionario del equipo medico</a:t>
            </a:r>
            <a:endParaRPr lang="es-C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b="1" dirty="0"/>
              <a:t>TC 04-01: </a:t>
            </a:r>
            <a:r>
              <a:rPr lang="es-CL" sz="1600" dirty="0"/>
              <a:t>Crear Pop-Up necesarios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b="1" dirty="0"/>
              <a:t>TE 04-01: </a:t>
            </a:r>
            <a:r>
              <a:rPr lang="es-CL" sz="1600" dirty="0"/>
              <a:t>Crear Pop-Up necesarios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b="1" dirty="0"/>
              <a:t>TE 01-01: </a:t>
            </a:r>
            <a:r>
              <a:rPr lang="es-MX" sz="1600" dirty="0"/>
              <a:t>Crear una Vista que contenga la ruta generada para visitar durante el día</a:t>
            </a:r>
            <a:endParaRPr lang="es-C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b="1" dirty="0"/>
              <a:t>TE 02-01: </a:t>
            </a:r>
            <a:r>
              <a:rPr lang="es-MX" sz="1600" dirty="0"/>
              <a:t>Crear una Vista para visualizar los procesos realizados al paciente por otros especialistas</a:t>
            </a:r>
            <a:endParaRPr lang="es-CL" sz="1600" dirty="0"/>
          </a:p>
          <a:p>
            <a:endParaRPr lang="es-CL" dirty="0">
              <a:highlight>
                <a:srgbClr val="00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5B7CE21-D078-48D9-B580-755D8E87D6DB}"/>
              </a:ext>
            </a:extLst>
          </p:cNvPr>
          <p:cNvSpPr/>
          <p:nvPr/>
        </p:nvSpPr>
        <p:spPr>
          <a:xfrm>
            <a:off x="6820499" y="1251484"/>
            <a:ext cx="4231363" cy="2364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Último </a:t>
            </a:r>
            <a:r>
              <a:rPr lang="es-MX" b="1" dirty="0" err="1"/>
              <a:t>Build</a:t>
            </a:r>
            <a:r>
              <a:rPr lang="es-MX" b="1" dirty="0"/>
              <a:t>:</a:t>
            </a:r>
            <a:r>
              <a:rPr lang="es-MX" dirty="0"/>
              <a:t> 24 de Noviembre de 2019</a:t>
            </a:r>
          </a:p>
          <a:p>
            <a:pPr algn="ctr"/>
            <a:r>
              <a:rPr lang="es-MX" b="1" dirty="0"/>
              <a:t> Estado: </a:t>
            </a:r>
            <a:r>
              <a:rPr lang="es-MX" dirty="0"/>
              <a:t>PASS</a:t>
            </a:r>
          </a:p>
          <a:p>
            <a:pPr algn="ctr"/>
            <a:r>
              <a:rPr lang="es-MX" b="1" dirty="0"/>
              <a:t> % automatización de las pruebas </a:t>
            </a:r>
          </a:p>
          <a:p>
            <a:pPr algn="ctr"/>
            <a:r>
              <a:rPr lang="es-MX" dirty="0"/>
              <a:t>N/A</a:t>
            </a:r>
          </a:p>
          <a:p>
            <a:pPr algn="ctr"/>
            <a:r>
              <a:rPr lang="es-MX" b="1" dirty="0"/>
              <a:t>% de cobertura de las pruebas</a:t>
            </a:r>
          </a:p>
          <a:p>
            <a:pPr algn="ctr"/>
            <a:r>
              <a:rPr lang="es-MX" dirty="0"/>
              <a:t>29%</a:t>
            </a:r>
          </a:p>
          <a:p>
            <a:pPr algn="ctr"/>
            <a:r>
              <a:rPr lang="es-MX" b="1" dirty="0"/>
              <a:t> #Defectos totales Métricas de Calidad: </a:t>
            </a:r>
            <a:r>
              <a:rPr lang="es-MX" dirty="0"/>
              <a:t>Esperado/Real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6250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2E141AC6-35DF-46D8-BB77-7A1290CABA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9948935"/>
              </p:ext>
            </p:extLst>
          </p:nvPr>
        </p:nvGraphicFramePr>
        <p:xfrm>
          <a:off x="1038369" y="548481"/>
          <a:ext cx="10137631" cy="5732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7644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Panorámica</PresentationFormat>
  <Paragraphs>48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Tw Cen MT Condensed</vt:lpstr>
      <vt:lpstr>Tw Cen MT</vt:lpstr>
      <vt:lpstr>Wingdings 3</vt:lpstr>
      <vt:lpstr>Integral</vt:lpstr>
      <vt:lpstr>PROYECTO HOSPITALIZACIÓN DOMICILIARIA  </vt:lpstr>
      <vt:lpstr>Semana Actual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FINAL</dc:title>
  <dc:creator>sebastian herrera liberona</dc:creator>
  <cp:lastModifiedBy>sebastian herrera liberona</cp:lastModifiedBy>
  <cp:revision>14</cp:revision>
  <dcterms:created xsi:type="dcterms:W3CDTF">2019-08-08T00:15:54Z</dcterms:created>
  <dcterms:modified xsi:type="dcterms:W3CDTF">2019-11-25T20:32:53Z</dcterms:modified>
</cp:coreProperties>
</file>