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8" r:id="rId4"/>
    <p:sldId id="269" r:id="rId5"/>
    <p:sldId id="258" r:id="rId6"/>
    <p:sldId id="260" r:id="rId7"/>
    <p:sldId id="267" r:id="rId8"/>
  </p:sldIdLst>
  <p:sldSz cx="12192000" cy="6858000"/>
  <p:notesSz cx="6858000" cy="9144000"/>
  <p:embeddedFontLst>
    <p:embeddedFont>
      <p:font typeface="Tw Cen MT" panose="020B0602020104020603" pitchFamily="34" charset="0"/>
      <p:regular r:id="rId10"/>
      <p:bold r:id="rId11"/>
      <p:italic r:id="rId12"/>
      <p:boldItalic r:id="rId13"/>
    </p:embeddedFont>
    <p:embeddedFont>
      <p:font typeface="Tw Cen MT Condensed" panose="020B0606020104020203" pitchFamily="34" charset="0"/>
      <p:regular r:id="rId14"/>
      <p:bold r:id="rId15"/>
    </p:embeddedFont>
    <p:embeddedFont>
      <p:font typeface="Wingdings 3" panose="050401020108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853"/>
    <a:srgbClr val="42BA97"/>
    <a:srgbClr val="27CED7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a\Grupo04_Hospitalizacion-Domiciliaria\Documentaci&#243;n\Burndown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CL"/>
              <a:t>Burndown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'Burndown Chart Sprint2'!$B$5</c:f>
              <c:strCache>
                <c:ptCount val="1"/>
                <c:pt idx="0">
                  <c:v>Planificado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val>
            <c:numRef>
              <c:f>'Burndown Chart Sprint2'!$B$6:$B$29</c:f>
              <c:numCache>
                <c:formatCode>General</c:formatCode>
                <c:ptCount val="24"/>
                <c:pt idx="0">
                  <c:v>173</c:v>
                </c:pt>
                <c:pt idx="1">
                  <c:v>173</c:v>
                </c:pt>
                <c:pt idx="2">
                  <c:v>173</c:v>
                </c:pt>
                <c:pt idx="3">
                  <c:v>173</c:v>
                </c:pt>
                <c:pt idx="4">
                  <c:v>173</c:v>
                </c:pt>
                <c:pt idx="5">
                  <c:v>173</c:v>
                </c:pt>
                <c:pt idx="6">
                  <c:v>173</c:v>
                </c:pt>
                <c:pt idx="7">
                  <c:v>173</c:v>
                </c:pt>
                <c:pt idx="8">
                  <c:v>173</c:v>
                </c:pt>
                <c:pt idx="9">
                  <c:v>173</c:v>
                </c:pt>
                <c:pt idx="10">
                  <c:v>173</c:v>
                </c:pt>
                <c:pt idx="11">
                  <c:v>173</c:v>
                </c:pt>
                <c:pt idx="12">
                  <c:v>173</c:v>
                </c:pt>
                <c:pt idx="13">
                  <c:v>173</c:v>
                </c:pt>
                <c:pt idx="14">
                  <c:v>131</c:v>
                </c:pt>
                <c:pt idx="15">
                  <c:v>131</c:v>
                </c:pt>
                <c:pt idx="16">
                  <c:v>131</c:v>
                </c:pt>
                <c:pt idx="17">
                  <c:v>42</c:v>
                </c:pt>
                <c:pt idx="18">
                  <c:v>42</c:v>
                </c:pt>
                <c:pt idx="19">
                  <c:v>42</c:v>
                </c:pt>
                <c:pt idx="20">
                  <c:v>42</c:v>
                </c:pt>
                <c:pt idx="21">
                  <c:v>42</c:v>
                </c:pt>
                <c:pt idx="22">
                  <c:v>42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BD-48FA-A192-08ED4E8B9DFD}"/>
            </c:ext>
          </c:extLst>
        </c:ser>
        <c:ser>
          <c:idx val="2"/>
          <c:order val="1"/>
          <c:tx>
            <c:strRef>
              <c:f>'Burndown Chart Sprint2'!$C$5</c:f>
              <c:strCache>
                <c:ptCount val="1"/>
                <c:pt idx="0">
                  <c:v>Actual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val>
            <c:numRef>
              <c:f>'Burndown Chart Sprint2'!$C$6:$C$29</c:f>
              <c:numCache>
                <c:formatCode>General</c:formatCode>
                <c:ptCount val="24"/>
                <c:pt idx="0">
                  <c:v>173</c:v>
                </c:pt>
                <c:pt idx="1">
                  <c:v>173</c:v>
                </c:pt>
                <c:pt idx="2">
                  <c:v>173</c:v>
                </c:pt>
                <c:pt idx="3">
                  <c:v>173</c:v>
                </c:pt>
                <c:pt idx="4">
                  <c:v>173</c:v>
                </c:pt>
                <c:pt idx="5">
                  <c:v>173</c:v>
                </c:pt>
                <c:pt idx="6">
                  <c:v>173</c:v>
                </c:pt>
                <c:pt idx="7">
                  <c:v>173</c:v>
                </c:pt>
                <c:pt idx="8">
                  <c:v>173</c:v>
                </c:pt>
                <c:pt idx="9">
                  <c:v>173</c:v>
                </c:pt>
                <c:pt idx="10">
                  <c:v>173</c:v>
                </c:pt>
                <c:pt idx="11">
                  <c:v>173</c:v>
                </c:pt>
                <c:pt idx="12">
                  <c:v>173</c:v>
                </c:pt>
                <c:pt idx="13">
                  <c:v>173</c:v>
                </c:pt>
                <c:pt idx="14">
                  <c:v>173</c:v>
                </c:pt>
                <c:pt idx="15">
                  <c:v>173</c:v>
                </c:pt>
                <c:pt idx="16">
                  <c:v>173</c:v>
                </c:pt>
                <c:pt idx="17">
                  <c:v>76</c:v>
                </c:pt>
                <c:pt idx="18">
                  <c:v>76</c:v>
                </c:pt>
                <c:pt idx="19">
                  <c:v>76</c:v>
                </c:pt>
                <c:pt idx="20">
                  <c:v>42</c:v>
                </c:pt>
                <c:pt idx="21">
                  <c:v>42</c:v>
                </c:pt>
                <c:pt idx="22">
                  <c:v>42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BD-48FA-A192-08ED4E8B9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272304"/>
        <c:axId val="92271664"/>
      </c:lineChart>
      <c:catAx>
        <c:axId val="92272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L"/>
                  <a:t>Días del sprint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92271664"/>
        <c:crosses val="autoZero"/>
        <c:auto val="1"/>
        <c:lblAlgn val="ctr"/>
        <c:lblOffset val="100"/>
        <c:noMultiLvlLbl val="0"/>
      </c:catAx>
      <c:valAx>
        <c:axId val="9227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L"/>
                  <a:t>Story points pendientes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92272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97BA38-42B6-4F05-B4E8-8DD96F231D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62AD696-0AB5-4C98-A0D4-FD1BF3B6B29F}">
      <dgm:prSet/>
      <dgm:spPr/>
      <dgm:t>
        <a:bodyPr/>
        <a:lstStyle/>
        <a:p>
          <a:r>
            <a:rPr lang="es-ES" dirty="0"/>
            <a:t>Implementar una mejora al sistema de hospitalización domiciliaria del “Hospital El Pino”</a:t>
          </a:r>
          <a:endParaRPr lang="en-US" dirty="0"/>
        </a:p>
      </dgm:t>
    </dgm:pt>
    <dgm:pt modelId="{AEA029FE-E3D4-476C-B9FA-5E699AFF18DC}" type="parTrans" cxnId="{82C7F065-3A14-43AF-A8BA-7F8F3DE1249C}">
      <dgm:prSet/>
      <dgm:spPr/>
      <dgm:t>
        <a:bodyPr/>
        <a:lstStyle/>
        <a:p>
          <a:endParaRPr lang="en-US"/>
        </a:p>
      </dgm:t>
    </dgm:pt>
    <dgm:pt modelId="{ED021058-3A72-4061-BAD3-93D65B4705FB}" type="sibTrans" cxnId="{82C7F065-3A14-43AF-A8BA-7F8F3DE1249C}">
      <dgm:prSet/>
      <dgm:spPr/>
      <dgm:t>
        <a:bodyPr/>
        <a:lstStyle/>
        <a:p>
          <a:endParaRPr lang="en-US"/>
        </a:p>
      </dgm:t>
    </dgm:pt>
    <dgm:pt modelId="{864BDC85-1E49-4231-B282-A01F6760D7A0}">
      <dgm:prSet/>
      <dgm:spPr/>
      <dgm:t>
        <a:bodyPr/>
        <a:lstStyle/>
        <a:p>
          <a:r>
            <a:rPr lang="es-ES" dirty="0"/>
            <a:t>Tener mayor control en el registro de visitas a los pacientes</a:t>
          </a:r>
          <a:endParaRPr lang="en-US" dirty="0"/>
        </a:p>
      </dgm:t>
    </dgm:pt>
    <dgm:pt modelId="{04C25AE1-7BF2-4905-A862-54D19F4305BF}" type="parTrans" cxnId="{82D776C1-6A99-4C85-9432-B6C0C3A970EC}">
      <dgm:prSet/>
      <dgm:spPr/>
      <dgm:t>
        <a:bodyPr/>
        <a:lstStyle/>
        <a:p>
          <a:endParaRPr lang="en-US"/>
        </a:p>
      </dgm:t>
    </dgm:pt>
    <dgm:pt modelId="{C7C1015F-0782-4A25-8A7C-305006BA687D}" type="sibTrans" cxnId="{82D776C1-6A99-4C85-9432-B6C0C3A970EC}">
      <dgm:prSet/>
      <dgm:spPr/>
      <dgm:t>
        <a:bodyPr/>
        <a:lstStyle/>
        <a:p>
          <a:endParaRPr lang="en-US"/>
        </a:p>
      </dgm:t>
    </dgm:pt>
    <dgm:pt modelId="{E4371704-F7CE-4005-A5E1-61CD3B06ACDE}">
      <dgm:prSet/>
      <dgm:spPr/>
      <dgm:t>
        <a:bodyPr/>
        <a:lstStyle/>
        <a:p>
          <a:r>
            <a:rPr lang="es-ES" dirty="0"/>
            <a:t>Poder planificar itinerarios de visitas con un rango de tiempo estimado</a:t>
          </a:r>
          <a:endParaRPr lang="en-US" dirty="0"/>
        </a:p>
      </dgm:t>
    </dgm:pt>
    <dgm:pt modelId="{775BBD5F-C263-4338-8081-CF2832D9C2B2}" type="parTrans" cxnId="{8BA2C043-71F6-4B97-A4F5-A98096F0C11E}">
      <dgm:prSet/>
      <dgm:spPr/>
      <dgm:t>
        <a:bodyPr/>
        <a:lstStyle/>
        <a:p>
          <a:endParaRPr lang="en-US"/>
        </a:p>
      </dgm:t>
    </dgm:pt>
    <dgm:pt modelId="{47606CFD-A4CE-4B6A-A57F-F9292B947439}" type="sibTrans" cxnId="{8BA2C043-71F6-4B97-A4F5-A98096F0C11E}">
      <dgm:prSet/>
      <dgm:spPr/>
      <dgm:t>
        <a:bodyPr/>
        <a:lstStyle/>
        <a:p>
          <a:endParaRPr lang="en-US"/>
        </a:p>
      </dgm:t>
    </dgm:pt>
    <dgm:pt modelId="{2F874CB4-3EE5-4095-A879-641A0AED66EE}">
      <dgm:prSet/>
      <dgm:spPr/>
      <dgm:t>
        <a:bodyPr/>
        <a:lstStyle/>
        <a:p>
          <a:r>
            <a:rPr lang="es-ES" dirty="0"/>
            <a:t>Generar reportes con información relevante sobre las visitas a pacientes</a:t>
          </a:r>
          <a:endParaRPr lang="en-US" dirty="0"/>
        </a:p>
      </dgm:t>
    </dgm:pt>
    <dgm:pt modelId="{B873302B-E7E6-4415-B540-B00DA420FFBB}" type="parTrans" cxnId="{9CF7FF1C-6256-432E-A709-FCD65C049E3A}">
      <dgm:prSet/>
      <dgm:spPr/>
      <dgm:t>
        <a:bodyPr/>
        <a:lstStyle/>
        <a:p>
          <a:endParaRPr lang="en-US"/>
        </a:p>
      </dgm:t>
    </dgm:pt>
    <dgm:pt modelId="{9DF50380-DB08-41EF-A0F6-D1526482DB22}" type="sibTrans" cxnId="{9CF7FF1C-6256-432E-A709-FCD65C049E3A}">
      <dgm:prSet/>
      <dgm:spPr/>
      <dgm:t>
        <a:bodyPr/>
        <a:lstStyle/>
        <a:p>
          <a:endParaRPr lang="en-US"/>
        </a:p>
      </dgm:t>
    </dgm:pt>
    <dgm:pt modelId="{D35D1FBF-C99D-4B90-942B-D32770917625}" type="pres">
      <dgm:prSet presAssocID="{5D97BA38-42B6-4F05-B4E8-8DD96F231D22}" presName="root" presStyleCnt="0">
        <dgm:presLayoutVars>
          <dgm:dir/>
          <dgm:resizeHandles val="exact"/>
        </dgm:presLayoutVars>
      </dgm:prSet>
      <dgm:spPr/>
    </dgm:pt>
    <dgm:pt modelId="{7ADB6D71-B60A-4209-BF52-CE8A3C9A143B}" type="pres">
      <dgm:prSet presAssocID="{462AD696-0AB5-4C98-A0D4-FD1BF3B6B29F}" presName="compNode" presStyleCnt="0"/>
      <dgm:spPr/>
    </dgm:pt>
    <dgm:pt modelId="{21EBADD1-8383-4969-A88C-A733434EAFD8}" type="pres">
      <dgm:prSet presAssocID="{462AD696-0AB5-4C98-A0D4-FD1BF3B6B29F}" presName="bgRect" presStyleLbl="bgShp" presStyleIdx="0" presStyleCnt="4"/>
      <dgm:spPr/>
    </dgm:pt>
    <dgm:pt modelId="{FD76431F-F975-4355-88B5-690F8B40BB53}" type="pres">
      <dgm:prSet presAssocID="{462AD696-0AB5-4C98-A0D4-FD1BF3B6B29F}" presName="iconRect" presStyleLbl="node1" presStyleIdx="0" presStyleCnt="4" custLinFactNeighborX="-3245" custLinFactNeighborY="-486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CD52FA0-0C42-4F2A-A958-7377AFA07C34}" type="pres">
      <dgm:prSet presAssocID="{462AD696-0AB5-4C98-A0D4-FD1BF3B6B29F}" presName="spaceRect" presStyleCnt="0"/>
      <dgm:spPr/>
    </dgm:pt>
    <dgm:pt modelId="{1E3D9B3B-58F5-4D14-B176-91152A0B9F81}" type="pres">
      <dgm:prSet presAssocID="{462AD696-0AB5-4C98-A0D4-FD1BF3B6B29F}" presName="parTx" presStyleLbl="revTx" presStyleIdx="0" presStyleCnt="4">
        <dgm:presLayoutVars>
          <dgm:chMax val="0"/>
          <dgm:chPref val="0"/>
        </dgm:presLayoutVars>
      </dgm:prSet>
      <dgm:spPr/>
    </dgm:pt>
    <dgm:pt modelId="{06694FD9-5322-4813-A199-735FD0815E78}" type="pres">
      <dgm:prSet presAssocID="{ED021058-3A72-4061-BAD3-93D65B4705FB}" presName="sibTrans" presStyleCnt="0"/>
      <dgm:spPr/>
    </dgm:pt>
    <dgm:pt modelId="{E980FDB4-8D13-4782-BAD5-8EA8270C7229}" type="pres">
      <dgm:prSet presAssocID="{864BDC85-1E49-4231-B282-A01F6760D7A0}" presName="compNode" presStyleCnt="0"/>
      <dgm:spPr/>
    </dgm:pt>
    <dgm:pt modelId="{C2F6B2A9-B640-4FF5-A1ED-4E435BE985F2}" type="pres">
      <dgm:prSet presAssocID="{864BDC85-1E49-4231-B282-A01F6760D7A0}" presName="bgRect" presStyleLbl="bgShp" presStyleIdx="1" presStyleCnt="4"/>
      <dgm:spPr/>
    </dgm:pt>
    <dgm:pt modelId="{0A69A1CB-89A6-498C-8F9E-9CF1A964A037}" type="pres">
      <dgm:prSet presAssocID="{864BDC85-1E49-4231-B282-A01F6760D7A0}" presName="iconRect" presStyleLbl="node1" presStyleIdx="1" presStyleCnt="4" custLinFactNeighborX="-3245" custLinFactNeighborY="-486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8757A49B-6BFA-4901-91CA-CA67B356E5C9}" type="pres">
      <dgm:prSet presAssocID="{864BDC85-1E49-4231-B282-A01F6760D7A0}" presName="spaceRect" presStyleCnt="0"/>
      <dgm:spPr/>
    </dgm:pt>
    <dgm:pt modelId="{8912687A-0A5E-4B7D-8387-F1C9D609A487}" type="pres">
      <dgm:prSet presAssocID="{864BDC85-1E49-4231-B282-A01F6760D7A0}" presName="parTx" presStyleLbl="revTx" presStyleIdx="1" presStyleCnt="4">
        <dgm:presLayoutVars>
          <dgm:chMax val="0"/>
          <dgm:chPref val="0"/>
        </dgm:presLayoutVars>
      </dgm:prSet>
      <dgm:spPr/>
    </dgm:pt>
    <dgm:pt modelId="{09591076-D60A-4B36-A28B-F4FBA052E278}" type="pres">
      <dgm:prSet presAssocID="{C7C1015F-0782-4A25-8A7C-305006BA687D}" presName="sibTrans" presStyleCnt="0"/>
      <dgm:spPr/>
    </dgm:pt>
    <dgm:pt modelId="{AED5F365-1290-4C1B-9C03-1009BD3B2E2A}" type="pres">
      <dgm:prSet presAssocID="{E4371704-F7CE-4005-A5E1-61CD3B06ACDE}" presName="compNode" presStyleCnt="0"/>
      <dgm:spPr/>
    </dgm:pt>
    <dgm:pt modelId="{6004420A-7400-4074-9F58-4672FC87751F}" type="pres">
      <dgm:prSet presAssocID="{E4371704-F7CE-4005-A5E1-61CD3B06ACDE}" presName="bgRect" presStyleLbl="bgShp" presStyleIdx="2" presStyleCnt="4"/>
      <dgm:spPr/>
    </dgm:pt>
    <dgm:pt modelId="{79596556-7D92-42B2-A8ED-F7EB0C1B1506}" type="pres">
      <dgm:prSet presAssocID="{E4371704-F7CE-4005-A5E1-61CD3B06ACDE}" presName="iconRect" presStyleLbl="node1" presStyleIdx="2" presStyleCnt="4" custLinFactNeighborX="-3245" custLinFactNeighborY="-486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3B7BB782-DF54-491C-96A0-261514E7B1F5}" type="pres">
      <dgm:prSet presAssocID="{E4371704-F7CE-4005-A5E1-61CD3B06ACDE}" presName="spaceRect" presStyleCnt="0"/>
      <dgm:spPr/>
    </dgm:pt>
    <dgm:pt modelId="{AA9EC242-A46E-455D-856A-8D760ACD8E36}" type="pres">
      <dgm:prSet presAssocID="{E4371704-F7CE-4005-A5E1-61CD3B06ACDE}" presName="parTx" presStyleLbl="revTx" presStyleIdx="2" presStyleCnt="4">
        <dgm:presLayoutVars>
          <dgm:chMax val="0"/>
          <dgm:chPref val="0"/>
        </dgm:presLayoutVars>
      </dgm:prSet>
      <dgm:spPr/>
    </dgm:pt>
    <dgm:pt modelId="{2D5F63BC-50F7-4537-A4C3-375AEB581B69}" type="pres">
      <dgm:prSet presAssocID="{47606CFD-A4CE-4B6A-A57F-F9292B947439}" presName="sibTrans" presStyleCnt="0"/>
      <dgm:spPr/>
    </dgm:pt>
    <dgm:pt modelId="{FF059261-5959-40EC-A432-FA03174C707B}" type="pres">
      <dgm:prSet presAssocID="{2F874CB4-3EE5-4095-A879-641A0AED66EE}" presName="compNode" presStyleCnt="0"/>
      <dgm:spPr/>
    </dgm:pt>
    <dgm:pt modelId="{27C2AEB8-7D29-403B-AAE2-B9FDDDD76368}" type="pres">
      <dgm:prSet presAssocID="{2F874CB4-3EE5-4095-A879-641A0AED66EE}" presName="bgRect" presStyleLbl="bgShp" presStyleIdx="3" presStyleCnt="4"/>
      <dgm:spPr/>
    </dgm:pt>
    <dgm:pt modelId="{AA297CD9-E5ED-4272-86BA-B44C0B83257C}" type="pres">
      <dgm:prSet presAssocID="{2F874CB4-3EE5-4095-A879-641A0AED66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FED8618E-498F-4776-A76A-C8C26DE64663}" type="pres">
      <dgm:prSet presAssocID="{2F874CB4-3EE5-4095-A879-641A0AED66EE}" presName="spaceRect" presStyleCnt="0"/>
      <dgm:spPr/>
    </dgm:pt>
    <dgm:pt modelId="{01419BBD-5E95-41DD-8858-DED097ADCB2F}" type="pres">
      <dgm:prSet presAssocID="{2F874CB4-3EE5-4095-A879-641A0AED66E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802B914-D3A0-45C0-8B2E-C4B34E067DB0}" type="presOf" srcId="{462AD696-0AB5-4C98-A0D4-FD1BF3B6B29F}" destId="{1E3D9B3B-58F5-4D14-B176-91152A0B9F81}" srcOrd="0" destOrd="0" presId="urn:microsoft.com/office/officeart/2018/2/layout/IconVerticalSolidList"/>
    <dgm:cxn modelId="{9CF7FF1C-6256-432E-A709-FCD65C049E3A}" srcId="{5D97BA38-42B6-4F05-B4E8-8DD96F231D22}" destId="{2F874CB4-3EE5-4095-A879-641A0AED66EE}" srcOrd="3" destOrd="0" parTransId="{B873302B-E7E6-4415-B540-B00DA420FFBB}" sibTransId="{9DF50380-DB08-41EF-A0F6-D1526482DB22}"/>
    <dgm:cxn modelId="{1FE97A29-BCB0-4AF0-83E1-BF021629F54A}" type="presOf" srcId="{5D97BA38-42B6-4F05-B4E8-8DD96F231D22}" destId="{D35D1FBF-C99D-4B90-942B-D32770917625}" srcOrd="0" destOrd="0" presId="urn:microsoft.com/office/officeart/2018/2/layout/IconVerticalSolidList"/>
    <dgm:cxn modelId="{8BA2C043-71F6-4B97-A4F5-A98096F0C11E}" srcId="{5D97BA38-42B6-4F05-B4E8-8DD96F231D22}" destId="{E4371704-F7CE-4005-A5E1-61CD3B06ACDE}" srcOrd="2" destOrd="0" parTransId="{775BBD5F-C263-4338-8081-CF2832D9C2B2}" sibTransId="{47606CFD-A4CE-4B6A-A57F-F9292B947439}"/>
    <dgm:cxn modelId="{82C7F065-3A14-43AF-A8BA-7F8F3DE1249C}" srcId="{5D97BA38-42B6-4F05-B4E8-8DD96F231D22}" destId="{462AD696-0AB5-4C98-A0D4-FD1BF3B6B29F}" srcOrd="0" destOrd="0" parTransId="{AEA029FE-E3D4-476C-B9FA-5E699AFF18DC}" sibTransId="{ED021058-3A72-4061-BAD3-93D65B4705FB}"/>
    <dgm:cxn modelId="{2432849A-E447-4F9A-91FE-58DBC8242B7C}" type="presOf" srcId="{2F874CB4-3EE5-4095-A879-641A0AED66EE}" destId="{01419BBD-5E95-41DD-8858-DED097ADCB2F}" srcOrd="0" destOrd="0" presId="urn:microsoft.com/office/officeart/2018/2/layout/IconVerticalSolidList"/>
    <dgm:cxn modelId="{07B323AC-8046-4317-8FB6-EA90222F8EB4}" type="presOf" srcId="{E4371704-F7CE-4005-A5E1-61CD3B06ACDE}" destId="{AA9EC242-A46E-455D-856A-8D760ACD8E36}" srcOrd="0" destOrd="0" presId="urn:microsoft.com/office/officeart/2018/2/layout/IconVerticalSolidList"/>
    <dgm:cxn modelId="{82D776C1-6A99-4C85-9432-B6C0C3A970EC}" srcId="{5D97BA38-42B6-4F05-B4E8-8DD96F231D22}" destId="{864BDC85-1E49-4231-B282-A01F6760D7A0}" srcOrd="1" destOrd="0" parTransId="{04C25AE1-7BF2-4905-A862-54D19F4305BF}" sibTransId="{C7C1015F-0782-4A25-8A7C-305006BA687D}"/>
    <dgm:cxn modelId="{C7EB61C3-3BDB-4D07-A2C7-3E213E588946}" type="presOf" srcId="{864BDC85-1E49-4231-B282-A01F6760D7A0}" destId="{8912687A-0A5E-4B7D-8387-F1C9D609A487}" srcOrd="0" destOrd="0" presId="urn:microsoft.com/office/officeart/2018/2/layout/IconVerticalSolidList"/>
    <dgm:cxn modelId="{31BE72BA-73F5-41BB-80E4-E60B63254CC1}" type="presParOf" srcId="{D35D1FBF-C99D-4B90-942B-D32770917625}" destId="{7ADB6D71-B60A-4209-BF52-CE8A3C9A143B}" srcOrd="0" destOrd="0" presId="urn:microsoft.com/office/officeart/2018/2/layout/IconVerticalSolidList"/>
    <dgm:cxn modelId="{35B8F9F6-F637-406D-ACD7-C9CBDF81BE9E}" type="presParOf" srcId="{7ADB6D71-B60A-4209-BF52-CE8A3C9A143B}" destId="{21EBADD1-8383-4969-A88C-A733434EAFD8}" srcOrd="0" destOrd="0" presId="urn:microsoft.com/office/officeart/2018/2/layout/IconVerticalSolidList"/>
    <dgm:cxn modelId="{72952B0A-02A4-4CBD-86E4-9FC9E49CE770}" type="presParOf" srcId="{7ADB6D71-B60A-4209-BF52-CE8A3C9A143B}" destId="{FD76431F-F975-4355-88B5-690F8B40BB53}" srcOrd="1" destOrd="0" presId="urn:microsoft.com/office/officeart/2018/2/layout/IconVerticalSolidList"/>
    <dgm:cxn modelId="{F95895E4-48E8-48C8-928C-7D4235020412}" type="presParOf" srcId="{7ADB6D71-B60A-4209-BF52-CE8A3C9A143B}" destId="{0CD52FA0-0C42-4F2A-A958-7377AFA07C34}" srcOrd="2" destOrd="0" presId="urn:microsoft.com/office/officeart/2018/2/layout/IconVerticalSolidList"/>
    <dgm:cxn modelId="{1E1B46FD-96DE-4D25-B99D-EC0A37B87FBE}" type="presParOf" srcId="{7ADB6D71-B60A-4209-BF52-CE8A3C9A143B}" destId="{1E3D9B3B-58F5-4D14-B176-91152A0B9F81}" srcOrd="3" destOrd="0" presId="urn:microsoft.com/office/officeart/2018/2/layout/IconVerticalSolidList"/>
    <dgm:cxn modelId="{60686AE6-13E4-4648-9D1E-3F6B5C3B8614}" type="presParOf" srcId="{D35D1FBF-C99D-4B90-942B-D32770917625}" destId="{06694FD9-5322-4813-A199-735FD0815E78}" srcOrd="1" destOrd="0" presId="urn:microsoft.com/office/officeart/2018/2/layout/IconVerticalSolidList"/>
    <dgm:cxn modelId="{0E4ACD73-1F52-4145-A72E-A1C390A7952A}" type="presParOf" srcId="{D35D1FBF-C99D-4B90-942B-D32770917625}" destId="{E980FDB4-8D13-4782-BAD5-8EA8270C7229}" srcOrd="2" destOrd="0" presId="urn:microsoft.com/office/officeart/2018/2/layout/IconVerticalSolidList"/>
    <dgm:cxn modelId="{7B1731C4-C70B-43B1-BA45-6BE54146B447}" type="presParOf" srcId="{E980FDB4-8D13-4782-BAD5-8EA8270C7229}" destId="{C2F6B2A9-B640-4FF5-A1ED-4E435BE985F2}" srcOrd="0" destOrd="0" presId="urn:microsoft.com/office/officeart/2018/2/layout/IconVerticalSolidList"/>
    <dgm:cxn modelId="{1E8C94AC-788C-4693-A90D-7BD441B75D6D}" type="presParOf" srcId="{E980FDB4-8D13-4782-BAD5-8EA8270C7229}" destId="{0A69A1CB-89A6-498C-8F9E-9CF1A964A037}" srcOrd="1" destOrd="0" presId="urn:microsoft.com/office/officeart/2018/2/layout/IconVerticalSolidList"/>
    <dgm:cxn modelId="{2B4D28F7-E662-405C-BB61-E859408ECC81}" type="presParOf" srcId="{E980FDB4-8D13-4782-BAD5-8EA8270C7229}" destId="{8757A49B-6BFA-4901-91CA-CA67B356E5C9}" srcOrd="2" destOrd="0" presId="urn:microsoft.com/office/officeart/2018/2/layout/IconVerticalSolidList"/>
    <dgm:cxn modelId="{D24BEC64-6D31-4B6F-86C9-0D2A86C21852}" type="presParOf" srcId="{E980FDB4-8D13-4782-BAD5-8EA8270C7229}" destId="{8912687A-0A5E-4B7D-8387-F1C9D609A487}" srcOrd="3" destOrd="0" presId="urn:microsoft.com/office/officeart/2018/2/layout/IconVerticalSolidList"/>
    <dgm:cxn modelId="{EAF690BE-FBE3-4AAD-A416-16EBCF54BCAB}" type="presParOf" srcId="{D35D1FBF-C99D-4B90-942B-D32770917625}" destId="{09591076-D60A-4B36-A28B-F4FBA052E278}" srcOrd="3" destOrd="0" presId="urn:microsoft.com/office/officeart/2018/2/layout/IconVerticalSolidList"/>
    <dgm:cxn modelId="{53FFC676-F309-4227-BABB-6299B76BCD58}" type="presParOf" srcId="{D35D1FBF-C99D-4B90-942B-D32770917625}" destId="{AED5F365-1290-4C1B-9C03-1009BD3B2E2A}" srcOrd="4" destOrd="0" presId="urn:microsoft.com/office/officeart/2018/2/layout/IconVerticalSolidList"/>
    <dgm:cxn modelId="{26BED225-2DE8-4589-B31A-E868F9331B09}" type="presParOf" srcId="{AED5F365-1290-4C1B-9C03-1009BD3B2E2A}" destId="{6004420A-7400-4074-9F58-4672FC87751F}" srcOrd="0" destOrd="0" presId="urn:microsoft.com/office/officeart/2018/2/layout/IconVerticalSolidList"/>
    <dgm:cxn modelId="{C4DE457E-B262-476F-BF18-3CD7E869C2E3}" type="presParOf" srcId="{AED5F365-1290-4C1B-9C03-1009BD3B2E2A}" destId="{79596556-7D92-42B2-A8ED-F7EB0C1B1506}" srcOrd="1" destOrd="0" presId="urn:microsoft.com/office/officeart/2018/2/layout/IconVerticalSolidList"/>
    <dgm:cxn modelId="{26D69145-1AC8-444C-B3F7-A164983C7C40}" type="presParOf" srcId="{AED5F365-1290-4C1B-9C03-1009BD3B2E2A}" destId="{3B7BB782-DF54-491C-96A0-261514E7B1F5}" srcOrd="2" destOrd="0" presId="urn:microsoft.com/office/officeart/2018/2/layout/IconVerticalSolidList"/>
    <dgm:cxn modelId="{54CA4400-0CFC-4E1D-B044-8FFA563FB5F5}" type="presParOf" srcId="{AED5F365-1290-4C1B-9C03-1009BD3B2E2A}" destId="{AA9EC242-A46E-455D-856A-8D760ACD8E36}" srcOrd="3" destOrd="0" presId="urn:microsoft.com/office/officeart/2018/2/layout/IconVerticalSolidList"/>
    <dgm:cxn modelId="{08A7C3F8-C793-47AE-8FA7-796498F7FC68}" type="presParOf" srcId="{D35D1FBF-C99D-4B90-942B-D32770917625}" destId="{2D5F63BC-50F7-4537-A4C3-375AEB581B69}" srcOrd="5" destOrd="0" presId="urn:microsoft.com/office/officeart/2018/2/layout/IconVerticalSolidList"/>
    <dgm:cxn modelId="{DABFF80A-6235-4D7E-B934-E6C64762C0BC}" type="presParOf" srcId="{D35D1FBF-C99D-4B90-942B-D32770917625}" destId="{FF059261-5959-40EC-A432-FA03174C707B}" srcOrd="6" destOrd="0" presId="urn:microsoft.com/office/officeart/2018/2/layout/IconVerticalSolidList"/>
    <dgm:cxn modelId="{1B6D0A2B-EBDB-437A-9980-637FA20DED6B}" type="presParOf" srcId="{FF059261-5959-40EC-A432-FA03174C707B}" destId="{27C2AEB8-7D29-403B-AAE2-B9FDDDD76368}" srcOrd="0" destOrd="0" presId="urn:microsoft.com/office/officeart/2018/2/layout/IconVerticalSolidList"/>
    <dgm:cxn modelId="{F253F0BC-8E53-4F3D-96E4-FD92A818D958}" type="presParOf" srcId="{FF059261-5959-40EC-A432-FA03174C707B}" destId="{AA297CD9-E5ED-4272-86BA-B44C0B83257C}" srcOrd="1" destOrd="0" presId="urn:microsoft.com/office/officeart/2018/2/layout/IconVerticalSolidList"/>
    <dgm:cxn modelId="{70D14ECE-B8AA-4B70-ABEA-E50A6C87E3D5}" type="presParOf" srcId="{FF059261-5959-40EC-A432-FA03174C707B}" destId="{FED8618E-498F-4776-A76A-C8C26DE64663}" srcOrd="2" destOrd="0" presId="urn:microsoft.com/office/officeart/2018/2/layout/IconVerticalSolidList"/>
    <dgm:cxn modelId="{C7B3B73D-9BA5-4031-A201-857845063618}" type="presParOf" srcId="{FF059261-5959-40EC-A432-FA03174C707B}" destId="{01419BBD-5E95-41DD-8858-DED097ADCB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61F535-0DED-4109-A722-A94FC94A423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2980349-CAC8-4132-B6E3-C615078EEE0A}">
      <dgm:prSet/>
      <dgm:spPr/>
      <dgm:t>
        <a:bodyPr/>
        <a:lstStyle/>
        <a:p>
          <a:r>
            <a:rPr lang="es-MX" dirty="0"/>
            <a:t>Facilitar los procesos de hospitalización domiciliaria.</a:t>
          </a:r>
          <a:endParaRPr lang="en-US" dirty="0"/>
        </a:p>
      </dgm:t>
    </dgm:pt>
    <dgm:pt modelId="{BF363CE3-E15C-4564-B5A5-27648779305B}" type="parTrans" cxnId="{1EDA79DD-709E-41A1-AAB7-079BC6772B11}">
      <dgm:prSet/>
      <dgm:spPr/>
      <dgm:t>
        <a:bodyPr/>
        <a:lstStyle/>
        <a:p>
          <a:endParaRPr lang="en-US"/>
        </a:p>
      </dgm:t>
    </dgm:pt>
    <dgm:pt modelId="{0FDD695E-341F-4945-9635-76379BE772DF}" type="sibTrans" cxnId="{1EDA79DD-709E-41A1-AAB7-079BC6772B11}">
      <dgm:prSet/>
      <dgm:spPr/>
      <dgm:t>
        <a:bodyPr/>
        <a:lstStyle/>
        <a:p>
          <a:endParaRPr lang="en-US"/>
        </a:p>
      </dgm:t>
    </dgm:pt>
    <dgm:pt modelId="{883094C4-74FC-456E-9E63-7524D8CB7D90}">
      <dgm:prSet/>
      <dgm:spPr/>
      <dgm:t>
        <a:bodyPr/>
        <a:lstStyle/>
        <a:p>
          <a:r>
            <a:rPr lang="es-MX" dirty="0"/>
            <a:t>Mejorar manejo de información y planificación dentro del proyecto.</a:t>
          </a:r>
          <a:endParaRPr lang="en-US" dirty="0"/>
        </a:p>
      </dgm:t>
    </dgm:pt>
    <dgm:pt modelId="{A3D91D80-C20F-45E1-8B1E-F94F5B7C4E0F}" type="parTrans" cxnId="{194DD2C9-60DB-4AF9-A94F-79753BB0F3C2}">
      <dgm:prSet/>
      <dgm:spPr/>
      <dgm:t>
        <a:bodyPr/>
        <a:lstStyle/>
        <a:p>
          <a:endParaRPr lang="en-US"/>
        </a:p>
      </dgm:t>
    </dgm:pt>
    <dgm:pt modelId="{15A65268-EA74-4E4C-A901-5A11841F7716}" type="sibTrans" cxnId="{194DD2C9-60DB-4AF9-A94F-79753BB0F3C2}">
      <dgm:prSet/>
      <dgm:spPr/>
      <dgm:t>
        <a:bodyPr/>
        <a:lstStyle/>
        <a:p>
          <a:endParaRPr lang="en-US"/>
        </a:p>
      </dgm:t>
    </dgm:pt>
    <dgm:pt modelId="{5607D3BE-4758-49A1-AE94-A718CA6AB565}">
      <dgm:prSet/>
      <dgm:spPr/>
      <dgm:t>
        <a:bodyPr/>
        <a:lstStyle/>
        <a:p>
          <a:r>
            <a:rPr lang="es-MX" dirty="0"/>
            <a:t>Mejorar la calidad del servicio mediante un método para contactar con el cuidador del paciente.</a:t>
          </a:r>
          <a:endParaRPr lang="en-US" dirty="0"/>
        </a:p>
      </dgm:t>
    </dgm:pt>
    <dgm:pt modelId="{47BC8E24-30EA-49F2-9777-3A7B6CD717D1}" type="parTrans" cxnId="{0F58E2C1-8CFC-43C6-B3D4-E55D2B8C986D}">
      <dgm:prSet/>
      <dgm:spPr/>
      <dgm:t>
        <a:bodyPr/>
        <a:lstStyle/>
        <a:p>
          <a:endParaRPr lang="en-US"/>
        </a:p>
      </dgm:t>
    </dgm:pt>
    <dgm:pt modelId="{86B86EA3-FE8E-470D-B810-6248B37761C2}" type="sibTrans" cxnId="{0F58E2C1-8CFC-43C6-B3D4-E55D2B8C986D}">
      <dgm:prSet/>
      <dgm:spPr/>
      <dgm:t>
        <a:bodyPr/>
        <a:lstStyle/>
        <a:p>
          <a:endParaRPr lang="en-US"/>
        </a:p>
      </dgm:t>
    </dgm:pt>
    <dgm:pt modelId="{AC8C0508-E17D-41F7-833F-811FB66B9EDF}">
      <dgm:prSet/>
      <dgm:spPr/>
      <dgm:t>
        <a:bodyPr/>
        <a:lstStyle/>
        <a:p>
          <a:r>
            <a:rPr lang="es-MX" dirty="0"/>
            <a:t>Generar visitas domiciliarias con un mayor control de tiempos estimados</a:t>
          </a:r>
          <a:endParaRPr lang="en-US" dirty="0"/>
        </a:p>
      </dgm:t>
    </dgm:pt>
    <dgm:pt modelId="{F245F4AD-3DA7-49D9-BE6F-826027E89A3A}" type="parTrans" cxnId="{CAC86F78-95E0-4576-8344-3788D33E48C9}">
      <dgm:prSet/>
      <dgm:spPr/>
      <dgm:t>
        <a:bodyPr/>
        <a:lstStyle/>
        <a:p>
          <a:endParaRPr lang="en-US"/>
        </a:p>
      </dgm:t>
    </dgm:pt>
    <dgm:pt modelId="{F3095C1D-D28A-410E-A836-80061A340CCA}" type="sibTrans" cxnId="{CAC86F78-95E0-4576-8344-3788D33E48C9}">
      <dgm:prSet/>
      <dgm:spPr/>
      <dgm:t>
        <a:bodyPr/>
        <a:lstStyle/>
        <a:p>
          <a:endParaRPr lang="en-US"/>
        </a:p>
      </dgm:t>
    </dgm:pt>
    <dgm:pt modelId="{1A7F0E04-A7A9-4298-BD7C-FBADCF2C1E7F}" type="pres">
      <dgm:prSet presAssocID="{4E61F535-0DED-4109-A722-A94FC94A4235}" presName="outerComposite" presStyleCnt="0">
        <dgm:presLayoutVars>
          <dgm:chMax val="5"/>
          <dgm:dir/>
          <dgm:resizeHandles val="exact"/>
        </dgm:presLayoutVars>
      </dgm:prSet>
      <dgm:spPr/>
    </dgm:pt>
    <dgm:pt modelId="{B1208156-DA90-4EA9-9121-B3DA31AB3708}" type="pres">
      <dgm:prSet presAssocID="{4E61F535-0DED-4109-A722-A94FC94A4235}" presName="dummyMaxCanvas" presStyleCnt="0">
        <dgm:presLayoutVars/>
      </dgm:prSet>
      <dgm:spPr/>
    </dgm:pt>
    <dgm:pt modelId="{284A75FD-FC17-4DCC-A7E1-9C411EB9B86E}" type="pres">
      <dgm:prSet presAssocID="{4E61F535-0DED-4109-A722-A94FC94A4235}" presName="FourNodes_1" presStyleLbl="node1" presStyleIdx="0" presStyleCnt="4">
        <dgm:presLayoutVars>
          <dgm:bulletEnabled val="1"/>
        </dgm:presLayoutVars>
      </dgm:prSet>
      <dgm:spPr/>
    </dgm:pt>
    <dgm:pt modelId="{217D7553-2791-4D07-8C69-340165A5CF43}" type="pres">
      <dgm:prSet presAssocID="{4E61F535-0DED-4109-A722-A94FC94A4235}" presName="FourNodes_2" presStyleLbl="node1" presStyleIdx="1" presStyleCnt="4">
        <dgm:presLayoutVars>
          <dgm:bulletEnabled val="1"/>
        </dgm:presLayoutVars>
      </dgm:prSet>
      <dgm:spPr/>
    </dgm:pt>
    <dgm:pt modelId="{FDA412F3-1171-4222-B1CD-B5C5475E6EDB}" type="pres">
      <dgm:prSet presAssocID="{4E61F535-0DED-4109-A722-A94FC94A4235}" presName="FourNodes_3" presStyleLbl="node1" presStyleIdx="2" presStyleCnt="4">
        <dgm:presLayoutVars>
          <dgm:bulletEnabled val="1"/>
        </dgm:presLayoutVars>
      </dgm:prSet>
      <dgm:spPr/>
    </dgm:pt>
    <dgm:pt modelId="{7ADD850B-3CE2-45D1-966E-9EABFDB0EDF9}" type="pres">
      <dgm:prSet presAssocID="{4E61F535-0DED-4109-A722-A94FC94A4235}" presName="FourNodes_4" presStyleLbl="node1" presStyleIdx="3" presStyleCnt="4">
        <dgm:presLayoutVars>
          <dgm:bulletEnabled val="1"/>
        </dgm:presLayoutVars>
      </dgm:prSet>
      <dgm:spPr/>
    </dgm:pt>
    <dgm:pt modelId="{ACF01CBA-8D96-435D-9DFF-4D2F6F6DFD0B}" type="pres">
      <dgm:prSet presAssocID="{4E61F535-0DED-4109-A722-A94FC94A4235}" presName="FourConn_1-2" presStyleLbl="fgAccFollowNode1" presStyleIdx="0" presStyleCnt="3">
        <dgm:presLayoutVars>
          <dgm:bulletEnabled val="1"/>
        </dgm:presLayoutVars>
      </dgm:prSet>
      <dgm:spPr/>
    </dgm:pt>
    <dgm:pt modelId="{1AEDCCD1-1907-430F-A2CA-2802F680E66E}" type="pres">
      <dgm:prSet presAssocID="{4E61F535-0DED-4109-A722-A94FC94A4235}" presName="FourConn_2-3" presStyleLbl="fgAccFollowNode1" presStyleIdx="1" presStyleCnt="3">
        <dgm:presLayoutVars>
          <dgm:bulletEnabled val="1"/>
        </dgm:presLayoutVars>
      </dgm:prSet>
      <dgm:spPr/>
    </dgm:pt>
    <dgm:pt modelId="{EB2DB5D4-63D7-4081-B295-0574B3236AE5}" type="pres">
      <dgm:prSet presAssocID="{4E61F535-0DED-4109-A722-A94FC94A4235}" presName="FourConn_3-4" presStyleLbl="fgAccFollowNode1" presStyleIdx="2" presStyleCnt="3">
        <dgm:presLayoutVars>
          <dgm:bulletEnabled val="1"/>
        </dgm:presLayoutVars>
      </dgm:prSet>
      <dgm:spPr/>
    </dgm:pt>
    <dgm:pt modelId="{52E76376-5E0B-436D-A63B-B69A8DC320DB}" type="pres">
      <dgm:prSet presAssocID="{4E61F535-0DED-4109-A722-A94FC94A4235}" presName="FourNodes_1_text" presStyleLbl="node1" presStyleIdx="3" presStyleCnt="4">
        <dgm:presLayoutVars>
          <dgm:bulletEnabled val="1"/>
        </dgm:presLayoutVars>
      </dgm:prSet>
      <dgm:spPr/>
    </dgm:pt>
    <dgm:pt modelId="{91E377A1-9CA2-4E32-83AC-A33630325A91}" type="pres">
      <dgm:prSet presAssocID="{4E61F535-0DED-4109-A722-A94FC94A4235}" presName="FourNodes_2_text" presStyleLbl="node1" presStyleIdx="3" presStyleCnt="4">
        <dgm:presLayoutVars>
          <dgm:bulletEnabled val="1"/>
        </dgm:presLayoutVars>
      </dgm:prSet>
      <dgm:spPr/>
    </dgm:pt>
    <dgm:pt modelId="{159D0DB0-6A04-44E6-B0B2-5F4D611EEA97}" type="pres">
      <dgm:prSet presAssocID="{4E61F535-0DED-4109-A722-A94FC94A4235}" presName="FourNodes_3_text" presStyleLbl="node1" presStyleIdx="3" presStyleCnt="4">
        <dgm:presLayoutVars>
          <dgm:bulletEnabled val="1"/>
        </dgm:presLayoutVars>
      </dgm:prSet>
      <dgm:spPr/>
    </dgm:pt>
    <dgm:pt modelId="{64AE514D-D4A5-4ACC-9CC1-5E53AEFDA2A2}" type="pres">
      <dgm:prSet presAssocID="{4E61F535-0DED-4109-A722-A94FC94A423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059AC40-208C-43A7-95FF-3F66DFB7B8F8}" type="presOf" srcId="{B2980349-CAC8-4132-B6E3-C615078EEE0A}" destId="{52E76376-5E0B-436D-A63B-B69A8DC320DB}" srcOrd="1" destOrd="0" presId="urn:microsoft.com/office/officeart/2005/8/layout/vProcess5"/>
    <dgm:cxn modelId="{6983AC6C-8FC0-4749-94D3-B31A91CEA60A}" type="presOf" srcId="{AC8C0508-E17D-41F7-833F-811FB66B9EDF}" destId="{64AE514D-D4A5-4ACC-9CC1-5E53AEFDA2A2}" srcOrd="1" destOrd="0" presId="urn:microsoft.com/office/officeart/2005/8/layout/vProcess5"/>
    <dgm:cxn modelId="{F69FB06D-9019-4D7E-93EA-6E6C82B12D66}" type="presOf" srcId="{AC8C0508-E17D-41F7-833F-811FB66B9EDF}" destId="{7ADD850B-3CE2-45D1-966E-9EABFDB0EDF9}" srcOrd="0" destOrd="0" presId="urn:microsoft.com/office/officeart/2005/8/layout/vProcess5"/>
    <dgm:cxn modelId="{81792972-8BA0-4215-A533-A776EB7C4C0F}" type="presOf" srcId="{0FDD695E-341F-4945-9635-76379BE772DF}" destId="{ACF01CBA-8D96-435D-9DFF-4D2F6F6DFD0B}" srcOrd="0" destOrd="0" presId="urn:microsoft.com/office/officeart/2005/8/layout/vProcess5"/>
    <dgm:cxn modelId="{CAC86F78-95E0-4576-8344-3788D33E48C9}" srcId="{4E61F535-0DED-4109-A722-A94FC94A4235}" destId="{AC8C0508-E17D-41F7-833F-811FB66B9EDF}" srcOrd="3" destOrd="0" parTransId="{F245F4AD-3DA7-49D9-BE6F-826027E89A3A}" sibTransId="{F3095C1D-D28A-410E-A836-80061A340CCA}"/>
    <dgm:cxn modelId="{0CDDE981-62F9-4F6C-9104-24E6D84D2D54}" type="presOf" srcId="{5607D3BE-4758-49A1-AE94-A718CA6AB565}" destId="{FDA412F3-1171-4222-B1CD-B5C5475E6EDB}" srcOrd="0" destOrd="0" presId="urn:microsoft.com/office/officeart/2005/8/layout/vProcess5"/>
    <dgm:cxn modelId="{EE10A485-6F46-43D2-A92C-71D77DBBA662}" type="presOf" srcId="{4E61F535-0DED-4109-A722-A94FC94A4235}" destId="{1A7F0E04-A7A9-4298-BD7C-FBADCF2C1E7F}" srcOrd="0" destOrd="0" presId="urn:microsoft.com/office/officeart/2005/8/layout/vProcess5"/>
    <dgm:cxn modelId="{3A6FB49E-1E13-4F12-BD82-5FF65D26D092}" type="presOf" srcId="{883094C4-74FC-456E-9E63-7524D8CB7D90}" destId="{91E377A1-9CA2-4E32-83AC-A33630325A91}" srcOrd="1" destOrd="0" presId="urn:microsoft.com/office/officeart/2005/8/layout/vProcess5"/>
    <dgm:cxn modelId="{0F58E2C1-8CFC-43C6-B3D4-E55D2B8C986D}" srcId="{4E61F535-0DED-4109-A722-A94FC94A4235}" destId="{5607D3BE-4758-49A1-AE94-A718CA6AB565}" srcOrd="2" destOrd="0" parTransId="{47BC8E24-30EA-49F2-9777-3A7B6CD717D1}" sibTransId="{86B86EA3-FE8E-470D-B810-6248B37761C2}"/>
    <dgm:cxn modelId="{194DD2C9-60DB-4AF9-A94F-79753BB0F3C2}" srcId="{4E61F535-0DED-4109-A722-A94FC94A4235}" destId="{883094C4-74FC-456E-9E63-7524D8CB7D90}" srcOrd="1" destOrd="0" parTransId="{A3D91D80-C20F-45E1-8B1E-F94F5B7C4E0F}" sibTransId="{15A65268-EA74-4E4C-A901-5A11841F7716}"/>
    <dgm:cxn modelId="{65E6B6CB-604D-4871-AA3B-1B2D77A67FD0}" type="presOf" srcId="{5607D3BE-4758-49A1-AE94-A718CA6AB565}" destId="{159D0DB0-6A04-44E6-B0B2-5F4D611EEA97}" srcOrd="1" destOrd="0" presId="urn:microsoft.com/office/officeart/2005/8/layout/vProcess5"/>
    <dgm:cxn modelId="{727D57D9-47FA-410D-8CA2-9C042D960227}" type="presOf" srcId="{15A65268-EA74-4E4C-A901-5A11841F7716}" destId="{1AEDCCD1-1907-430F-A2CA-2802F680E66E}" srcOrd="0" destOrd="0" presId="urn:microsoft.com/office/officeart/2005/8/layout/vProcess5"/>
    <dgm:cxn modelId="{1EDA79DD-709E-41A1-AAB7-079BC6772B11}" srcId="{4E61F535-0DED-4109-A722-A94FC94A4235}" destId="{B2980349-CAC8-4132-B6E3-C615078EEE0A}" srcOrd="0" destOrd="0" parTransId="{BF363CE3-E15C-4564-B5A5-27648779305B}" sibTransId="{0FDD695E-341F-4945-9635-76379BE772DF}"/>
    <dgm:cxn modelId="{92ABA3DF-015D-40D0-93A7-236A90262D5E}" type="presOf" srcId="{883094C4-74FC-456E-9E63-7524D8CB7D90}" destId="{217D7553-2791-4D07-8C69-340165A5CF43}" srcOrd="0" destOrd="0" presId="urn:microsoft.com/office/officeart/2005/8/layout/vProcess5"/>
    <dgm:cxn modelId="{78D977E7-5FF9-4C63-92A8-5150E6672B09}" type="presOf" srcId="{86B86EA3-FE8E-470D-B810-6248B37761C2}" destId="{EB2DB5D4-63D7-4081-B295-0574B3236AE5}" srcOrd="0" destOrd="0" presId="urn:microsoft.com/office/officeart/2005/8/layout/vProcess5"/>
    <dgm:cxn modelId="{9300C9EB-B98B-4AE5-B1CF-F1D1BE286FF8}" type="presOf" srcId="{B2980349-CAC8-4132-B6E3-C615078EEE0A}" destId="{284A75FD-FC17-4DCC-A7E1-9C411EB9B86E}" srcOrd="0" destOrd="0" presId="urn:microsoft.com/office/officeart/2005/8/layout/vProcess5"/>
    <dgm:cxn modelId="{228782F0-A541-4A4A-8818-E4ED580A0256}" type="presParOf" srcId="{1A7F0E04-A7A9-4298-BD7C-FBADCF2C1E7F}" destId="{B1208156-DA90-4EA9-9121-B3DA31AB3708}" srcOrd="0" destOrd="0" presId="urn:microsoft.com/office/officeart/2005/8/layout/vProcess5"/>
    <dgm:cxn modelId="{7AA540AC-9970-4A3F-8712-1750A7B39CDE}" type="presParOf" srcId="{1A7F0E04-A7A9-4298-BD7C-FBADCF2C1E7F}" destId="{284A75FD-FC17-4DCC-A7E1-9C411EB9B86E}" srcOrd="1" destOrd="0" presId="urn:microsoft.com/office/officeart/2005/8/layout/vProcess5"/>
    <dgm:cxn modelId="{C22F4667-24A3-4F13-98EF-A2249040DF12}" type="presParOf" srcId="{1A7F0E04-A7A9-4298-BD7C-FBADCF2C1E7F}" destId="{217D7553-2791-4D07-8C69-340165A5CF43}" srcOrd="2" destOrd="0" presId="urn:microsoft.com/office/officeart/2005/8/layout/vProcess5"/>
    <dgm:cxn modelId="{7BB87BCD-0F32-43D3-B955-531189FDFACD}" type="presParOf" srcId="{1A7F0E04-A7A9-4298-BD7C-FBADCF2C1E7F}" destId="{FDA412F3-1171-4222-B1CD-B5C5475E6EDB}" srcOrd="3" destOrd="0" presId="urn:microsoft.com/office/officeart/2005/8/layout/vProcess5"/>
    <dgm:cxn modelId="{DCFCA97B-482B-4A59-984C-E130F383716F}" type="presParOf" srcId="{1A7F0E04-A7A9-4298-BD7C-FBADCF2C1E7F}" destId="{7ADD850B-3CE2-45D1-966E-9EABFDB0EDF9}" srcOrd="4" destOrd="0" presId="urn:microsoft.com/office/officeart/2005/8/layout/vProcess5"/>
    <dgm:cxn modelId="{27A7FC6F-304B-474F-A553-D6B783A408A4}" type="presParOf" srcId="{1A7F0E04-A7A9-4298-BD7C-FBADCF2C1E7F}" destId="{ACF01CBA-8D96-435D-9DFF-4D2F6F6DFD0B}" srcOrd="5" destOrd="0" presId="urn:microsoft.com/office/officeart/2005/8/layout/vProcess5"/>
    <dgm:cxn modelId="{435AD367-95C0-4C73-9961-2D3EBD669F50}" type="presParOf" srcId="{1A7F0E04-A7A9-4298-BD7C-FBADCF2C1E7F}" destId="{1AEDCCD1-1907-430F-A2CA-2802F680E66E}" srcOrd="6" destOrd="0" presId="urn:microsoft.com/office/officeart/2005/8/layout/vProcess5"/>
    <dgm:cxn modelId="{88884EB2-0630-486A-ABBB-FDB7B8991E7A}" type="presParOf" srcId="{1A7F0E04-A7A9-4298-BD7C-FBADCF2C1E7F}" destId="{EB2DB5D4-63D7-4081-B295-0574B3236AE5}" srcOrd="7" destOrd="0" presId="urn:microsoft.com/office/officeart/2005/8/layout/vProcess5"/>
    <dgm:cxn modelId="{50FCA0C0-9CD0-476A-BB2D-70873B050C45}" type="presParOf" srcId="{1A7F0E04-A7A9-4298-BD7C-FBADCF2C1E7F}" destId="{52E76376-5E0B-436D-A63B-B69A8DC320DB}" srcOrd="8" destOrd="0" presId="urn:microsoft.com/office/officeart/2005/8/layout/vProcess5"/>
    <dgm:cxn modelId="{0FEF219C-153B-4FB3-A486-C7960FA1DB49}" type="presParOf" srcId="{1A7F0E04-A7A9-4298-BD7C-FBADCF2C1E7F}" destId="{91E377A1-9CA2-4E32-83AC-A33630325A91}" srcOrd="9" destOrd="0" presId="urn:microsoft.com/office/officeart/2005/8/layout/vProcess5"/>
    <dgm:cxn modelId="{B2CE007F-B66E-42D1-9002-B1EDE265D55F}" type="presParOf" srcId="{1A7F0E04-A7A9-4298-BD7C-FBADCF2C1E7F}" destId="{159D0DB0-6A04-44E6-B0B2-5F4D611EEA97}" srcOrd="10" destOrd="0" presId="urn:microsoft.com/office/officeart/2005/8/layout/vProcess5"/>
    <dgm:cxn modelId="{331A4DE3-E373-44C7-8FEE-7DDCC4AB2F0B}" type="presParOf" srcId="{1A7F0E04-A7A9-4298-BD7C-FBADCF2C1E7F}" destId="{64AE514D-D4A5-4ACC-9CC1-5E53AEFDA2A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6B60F3-97BE-40F5-8EF1-8499B1272E6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A82E772-3F6E-4744-ACDB-ED27435FC8A5}">
      <dgm:prSet/>
      <dgm:spPr/>
      <dgm:t>
        <a:bodyPr/>
        <a:lstStyle/>
        <a:p>
          <a:pPr>
            <a:defRPr cap="all"/>
          </a:pPr>
          <a:r>
            <a:rPr lang="es-CL"/>
            <a:t>Sprint con entregables funcionales</a:t>
          </a:r>
          <a:endParaRPr lang="en-US"/>
        </a:p>
      </dgm:t>
    </dgm:pt>
    <dgm:pt modelId="{45360611-228C-4973-8687-9032EE2975DF}" type="parTrans" cxnId="{4AA8A325-1EC0-4415-8DA1-FDEFE26AD94A}">
      <dgm:prSet/>
      <dgm:spPr/>
      <dgm:t>
        <a:bodyPr/>
        <a:lstStyle/>
        <a:p>
          <a:endParaRPr lang="en-US"/>
        </a:p>
      </dgm:t>
    </dgm:pt>
    <dgm:pt modelId="{1C0D0863-6DC6-4D6F-956B-06DCA4661632}" type="sibTrans" cxnId="{4AA8A325-1EC0-4415-8DA1-FDEFE26AD94A}">
      <dgm:prSet/>
      <dgm:spPr/>
      <dgm:t>
        <a:bodyPr/>
        <a:lstStyle/>
        <a:p>
          <a:endParaRPr lang="en-US"/>
        </a:p>
      </dgm:t>
    </dgm:pt>
    <dgm:pt modelId="{F0A84738-A8A2-40BD-B473-0D76F9086D52}">
      <dgm:prSet/>
      <dgm:spPr/>
      <dgm:t>
        <a:bodyPr/>
        <a:lstStyle/>
        <a:p>
          <a:pPr>
            <a:defRPr cap="all"/>
          </a:pPr>
          <a:r>
            <a:rPr lang="es-CL"/>
            <a:t>BD con diferentes ambientes de trabajo</a:t>
          </a:r>
          <a:endParaRPr lang="en-US"/>
        </a:p>
      </dgm:t>
    </dgm:pt>
    <dgm:pt modelId="{24BC896F-6200-47C1-B39D-61986F6D29E8}" type="parTrans" cxnId="{B8C51BFF-5B0A-4FC9-9F47-401FEE4C6B3D}">
      <dgm:prSet/>
      <dgm:spPr/>
      <dgm:t>
        <a:bodyPr/>
        <a:lstStyle/>
        <a:p>
          <a:endParaRPr lang="en-US"/>
        </a:p>
      </dgm:t>
    </dgm:pt>
    <dgm:pt modelId="{D5D33294-7CF3-48EE-8A94-4F9198556346}" type="sibTrans" cxnId="{B8C51BFF-5B0A-4FC9-9F47-401FEE4C6B3D}">
      <dgm:prSet/>
      <dgm:spPr/>
      <dgm:t>
        <a:bodyPr/>
        <a:lstStyle/>
        <a:p>
          <a:endParaRPr lang="en-US"/>
        </a:p>
      </dgm:t>
    </dgm:pt>
    <dgm:pt modelId="{43879209-7149-4E5B-BD2F-829FF7B10F88}">
      <dgm:prSet/>
      <dgm:spPr/>
      <dgm:t>
        <a:bodyPr/>
        <a:lstStyle/>
        <a:p>
          <a:pPr>
            <a:defRPr cap="all"/>
          </a:pPr>
          <a:r>
            <a:rPr lang="es-CL"/>
            <a:t>Conexiones entre perfiles (Paciente y Doctores)</a:t>
          </a:r>
          <a:endParaRPr lang="en-US"/>
        </a:p>
      </dgm:t>
    </dgm:pt>
    <dgm:pt modelId="{BBE70729-F60B-4269-AA39-2C35E67D21C6}" type="parTrans" cxnId="{87234AFC-8E8F-43CF-84C6-3057A3E0A950}">
      <dgm:prSet/>
      <dgm:spPr/>
      <dgm:t>
        <a:bodyPr/>
        <a:lstStyle/>
        <a:p>
          <a:endParaRPr lang="en-US"/>
        </a:p>
      </dgm:t>
    </dgm:pt>
    <dgm:pt modelId="{2A4AD76B-9974-4A9B-A231-B0DBAF3427CC}" type="sibTrans" cxnId="{87234AFC-8E8F-43CF-84C6-3057A3E0A950}">
      <dgm:prSet/>
      <dgm:spPr/>
      <dgm:t>
        <a:bodyPr/>
        <a:lstStyle/>
        <a:p>
          <a:endParaRPr lang="en-US"/>
        </a:p>
      </dgm:t>
    </dgm:pt>
    <dgm:pt modelId="{2273EC16-27D4-47D9-861D-EA41E747C3B0}">
      <dgm:prSet/>
      <dgm:spPr/>
      <dgm:t>
        <a:bodyPr/>
        <a:lstStyle/>
        <a:p>
          <a:pPr>
            <a:defRPr cap="all"/>
          </a:pPr>
          <a:r>
            <a:rPr lang="es-CL"/>
            <a:t>Diseño de dashboard</a:t>
          </a:r>
          <a:endParaRPr lang="en-US"/>
        </a:p>
      </dgm:t>
    </dgm:pt>
    <dgm:pt modelId="{F2875908-EA2D-429B-8601-94A43C4863FD}" type="parTrans" cxnId="{52112AAF-4729-4D7F-916B-9B280C39CF88}">
      <dgm:prSet/>
      <dgm:spPr/>
      <dgm:t>
        <a:bodyPr/>
        <a:lstStyle/>
        <a:p>
          <a:endParaRPr lang="en-US"/>
        </a:p>
      </dgm:t>
    </dgm:pt>
    <dgm:pt modelId="{F9A8ACD3-FB7C-4508-98E7-578D82DC02F8}" type="sibTrans" cxnId="{52112AAF-4729-4D7F-916B-9B280C39CF88}">
      <dgm:prSet/>
      <dgm:spPr/>
      <dgm:t>
        <a:bodyPr/>
        <a:lstStyle/>
        <a:p>
          <a:endParaRPr lang="en-US"/>
        </a:p>
      </dgm:t>
    </dgm:pt>
    <dgm:pt modelId="{966DC92A-EAAA-4289-BB5C-06EA84036978}">
      <dgm:prSet/>
      <dgm:spPr/>
      <dgm:t>
        <a:bodyPr/>
        <a:lstStyle/>
        <a:p>
          <a:pPr>
            <a:defRPr cap="all"/>
          </a:pPr>
          <a:r>
            <a:rPr lang="es-CL"/>
            <a:t>Conectar plataforma web con app moviles </a:t>
          </a:r>
          <a:endParaRPr lang="en-US"/>
        </a:p>
      </dgm:t>
    </dgm:pt>
    <dgm:pt modelId="{C0C214CD-942E-47C0-B075-0707EFE46750}" type="parTrans" cxnId="{4EF409FD-4A25-4838-B046-8883F7A946E4}">
      <dgm:prSet/>
      <dgm:spPr/>
      <dgm:t>
        <a:bodyPr/>
        <a:lstStyle/>
        <a:p>
          <a:endParaRPr lang="en-US"/>
        </a:p>
      </dgm:t>
    </dgm:pt>
    <dgm:pt modelId="{A5EE15F4-99DD-4DC3-98B4-DAB892097D04}" type="sibTrans" cxnId="{4EF409FD-4A25-4838-B046-8883F7A946E4}">
      <dgm:prSet/>
      <dgm:spPr/>
      <dgm:t>
        <a:bodyPr/>
        <a:lstStyle/>
        <a:p>
          <a:endParaRPr lang="en-US"/>
        </a:p>
      </dgm:t>
    </dgm:pt>
    <dgm:pt modelId="{D78CDCE2-3C27-4660-8631-CC52688E5D97}">
      <dgm:prSet/>
      <dgm:spPr/>
      <dgm:t>
        <a:bodyPr/>
        <a:lstStyle/>
        <a:p>
          <a:pPr>
            <a:defRPr cap="all"/>
          </a:pPr>
          <a:r>
            <a:rPr lang="es-CL"/>
            <a:t>Testear partes funcionales </a:t>
          </a:r>
          <a:endParaRPr lang="en-US"/>
        </a:p>
      </dgm:t>
    </dgm:pt>
    <dgm:pt modelId="{F9AE36AF-2B9A-4285-A71A-DB9AB18C1B67}" type="parTrans" cxnId="{059A43F8-1045-4E2E-A6A4-47B7D56F706C}">
      <dgm:prSet/>
      <dgm:spPr/>
      <dgm:t>
        <a:bodyPr/>
        <a:lstStyle/>
        <a:p>
          <a:endParaRPr lang="en-US"/>
        </a:p>
      </dgm:t>
    </dgm:pt>
    <dgm:pt modelId="{66CD5649-F141-417B-B8F6-F3101BF6C296}" type="sibTrans" cxnId="{059A43F8-1045-4E2E-A6A4-47B7D56F706C}">
      <dgm:prSet/>
      <dgm:spPr/>
      <dgm:t>
        <a:bodyPr/>
        <a:lstStyle/>
        <a:p>
          <a:endParaRPr lang="en-US"/>
        </a:p>
      </dgm:t>
    </dgm:pt>
    <dgm:pt modelId="{435D9016-F8B2-4AB5-898F-A1BF81AF2245}" type="pres">
      <dgm:prSet presAssocID="{566B60F3-97BE-40F5-8EF1-8499B1272E6A}" presName="root" presStyleCnt="0">
        <dgm:presLayoutVars>
          <dgm:dir/>
          <dgm:resizeHandles val="exact"/>
        </dgm:presLayoutVars>
      </dgm:prSet>
      <dgm:spPr/>
    </dgm:pt>
    <dgm:pt modelId="{0D3ADDE8-AF69-4EDB-A32A-7A2F86F42936}" type="pres">
      <dgm:prSet presAssocID="{5A82E772-3F6E-4744-ACDB-ED27435FC8A5}" presName="compNode" presStyleCnt="0"/>
      <dgm:spPr/>
    </dgm:pt>
    <dgm:pt modelId="{DD0CA0D3-69A1-4E78-8D10-A2D6C2170453}" type="pres">
      <dgm:prSet presAssocID="{5A82E772-3F6E-4744-ACDB-ED27435FC8A5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E3B90ED-A2AF-4F86-8F95-4307A39CE2E1}" type="pres">
      <dgm:prSet presAssocID="{5A82E772-3F6E-4744-ACDB-ED27435FC8A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írculos con líneas"/>
        </a:ext>
      </dgm:extLst>
    </dgm:pt>
    <dgm:pt modelId="{162C9E12-A77E-4DE9-840C-9C1561FEF839}" type="pres">
      <dgm:prSet presAssocID="{5A82E772-3F6E-4744-ACDB-ED27435FC8A5}" presName="spaceRect" presStyleCnt="0"/>
      <dgm:spPr/>
    </dgm:pt>
    <dgm:pt modelId="{11F7A7C4-517F-4E94-BBCD-716F924ED6EB}" type="pres">
      <dgm:prSet presAssocID="{5A82E772-3F6E-4744-ACDB-ED27435FC8A5}" presName="textRect" presStyleLbl="revTx" presStyleIdx="0" presStyleCnt="6">
        <dgm:presLayoutVars>
          <dgm:chMax val="1"/>
          <dgm:chPref val="1"/>
        </dgm:presLayoutVars>
      </dgm:prSet>
      <dgm:spPr/>
    </dgm:pt>
    <dgm:pt modelId="{8E522213-FC90-4702-876B-F39E82767B41}" type="pres">
      <dgm:prSet presAssocID="{1C0D0863-6DC6-4D6F-956B-06DCA4661632}" presName="sibTrans" presStyleCnt="0"/>
      <dgm:spPr/>
    </dgm:pt>
    <dgm:pt modelId="{0D35391F-0E29-46DC-8F6F-BD036AC70F20}" type="pres">
      <dgm:prSet presAssocID="{F0A84738-A8A2-40BD-B473-0D76F9086D52}" presName="compNode" presStyleCnt="0"/>
      <dgm:spPr/>
    </dgm:pt>
    <dgm:pt modelId="{AEBE9D6F-C652-466E-80EB-DF889200611E}" type="pres">
      <dgm:prSet presAssocID="{F0A84738-A8A2-40BD-B473-0D76F9086D52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51D7485-94DA-472E-97B5-863A8826FDA0}" type="pres">
      <dgm:prSet presAssocID="{F0A84738-A8A2-40BD-B473-0D76F9086D5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19962400-D8A5-40ED-B5D8-E7823429B855}" type="pres">
      <dgm:prSet presAssocID="{F0A84738-A8A2-40BD-B473-0D76F9086D52}" presName="spaceRect" presStyleCnt="0"/>
      <dgm:spPr/>
    </dgm:pt>
    <dgm:pt modelId="{E43D95FA-7B16-401A-9B37-41A4E147F2C9}" type="pres">
      <dgm:prSet presAssocID="{F0A84738-A8A2-40BD-B473-0D76F9086D52}" presName="textRect" presStyleLbl="revTx" presStyleIdx="1" presStyleCnt="6">
        <dgm:presLayoutVars>
          <dgm:chMax val="1"/>
          <dgm:chPref val="1"/>
        </dgm:presLayoutVars>
      </dgm:prSet>
      <dgm:spPr/>
    </dgm:pt>
    <dgm:pt modelId="{D7B07B12-7251-4A6D-8E35-F99442602C19}" type="pres">
      <dgm:prSet presAssocID="{D5D33294-7CF3-48EE-8A94-4F9198556346}" presName="sibTrans" presStyleCnt="0"/>
      <dgm:spPr/>
    </dgm:pt>
    <dgm:pt modelId="{34DD2EA8-C2F8-4797-8619-316B6244AB9F}" type="pres">
      <dgm:prSet presAssocID="{43879209-7149-4E5B-BD2F-829FF7B10F88}" presName="compNode" presStyleCnt="0"/>
      <dgm:spPr/>
    </dgm:pt>
    <dgm:pt modelId="{15648AA0-E04C-42EA-BD2F-837754D94741}" type="pres">
      <dgm:prSet presAssocID="{43879209-7149-4E5B-BD2F-829FF7B10F88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4DC52A5-70D2-4CBC-9A1A-E33722EC7A17}" type="pres">
      <dgm:prSet presAssocID="{43879209-7149-4E5B-BD2F-829FF7B10F8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D7C86F08-EBE0-43A7-A4DE-4B463BAC7DF5}" type="pres">
      <dgm:prSet presAssocID="{43879209-7149-4E5B-BD2F-829FF7B10F88}" presName="spaceRect" presStyleCnt="0"/>
      <dgm:spPr/>
    </dgm:pt>
    <dgm:pt modelId="{1F322459-D3EF-4DE3-A928-9E83D6AA7522}" type="pres">
      <dgm:prSet presAssocID="{43879209-7149-4E5B-BD2F-829FF7B10F88}" presName="textRect" presStyleLbl="revTx" presStyleIdx="2" presStyleCnt="6">
        <dgm:presLayoutVars>
          <dgm:chMax val="1"/>
          <dgm:chPref val="1"/>
        </dgm:presLayoutVars>
      </dgm:prSet>
      <dgm:spPr/>
    </dgm:pt>
    <dgm:pt modelId="{7F5B1FCF-F690-4135-9127-9163C7DA6862}" type="pres">
      <dgm:prSet presAssocID="{2A4AD76B-9974-4A9B-A231-B0DBAF3427CC}" presName="sibTrans" presStyleCnt="0"/>
      <dgm:spPr/>
    </dgm:pt>
    <dgm:pt modelId="{CF9A35A6-C61D-44E3-A4E5-D6A5FF7C4B5B}" type="pres">
      <dgm:prSet presAssocID="{2273EC16-27D4-47D9-861D-EA41E747C3B0}" presName="compNode" presStyleCnt="0"/>
      <dgm:spPr/>
    </dgm:pt>
    <dgm:pt modelId="{791AFFDD-E5F9-4938-9E74-5E93CF76394F}" type="pres">
      <dgm:prSet presAssocID="{2273EC16-27D4-47D9-861D-EA41E747C3B0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A2AA52E-E04E-4425-91CF-98CDB50F4752}" type="pres">
      <dgm:prSet presAssocID="{2273EC16-27D4-47D9-861D-EA41E747C3B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E72678D-A4AC-4F10-BDFE-ED7A877E36BF}" type="pres">
      <dgm:prSet presAssocID="{2273EC16-27D4-47D9-861D-EA41E747C3B0}" presName="spaceRect" presStyleCnt="0"/>
      <dgm:spPr/>
    </dgm:pt>
    <dgm:pt modelId="{A9916CB3-3416-4EFD-814D-79B6783D6975}" type="pres">
      <dgm:prSet presAssocID="{2273EC16-27D4-47D9-861D-EA41E747C3B0}" presName="textRect" presStyleLbl="revTx" presStyleIdx="3" presStyleCnt="6">
        <dgm:presLayoutVars>
          <dgm:chMax val="1"/>
          <dgm:chPref val="1"/>
        </dgm:presLayoutVars>
      </dgm:prSet>
      <dgm:spPr/>
    </dgm:pt>
    <dgm:pt modelId="{D144A145-99E8-44D8-99EB-93958FC82CBA}" type="pres">
      <dgm:prSet presAssocID="{F9A8ACD3-FB7C-4508-98E7-578D82DC02F8}" presName="sibTrans" presStyleCnt="0"/>
      <dgm:spPr/>
    </dgm:pt>
    <dgm:pt modelId="{0088F95D-A955-44A5-AB80-E3AC6E63E18F}" type="pres">
      <dgm:prSet presAssocID="{966DC92A-EAAA-4289-BB5C-06EA84036978}" presName="compNode" presStyleCnt="0"/>
      <dgm:spPr/>
    </dgm:pt>
    <dgm:pt modelId="{9B96EB93-2200-477B-898F-F54D1AB8CF57}" type="pres">
      <dgm:prSet presAssocID="{966DC92A-EAAA-4289-BB5C-06EA84036978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5A00BE1-AC56-4237-BDAB-C3F400F64E68}" type="pres">
      <dgm:prSet presAssocID="{966DC92A-EAAA-4289-BB5C-06EA8403697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3BF5273-9CFA-4E9A-BFAC-A5E9BCE6D86D}" type="pres">
      <dgm:prSet presAssocID="{966DC92A-EAAA-4289-BB5C-06EA84036978}" presName="spaceRect" presStyleCnt="0"/>
      <dgm:spPr/>
    </dgm:pt>
    <dgm:pt modelId="{94FB8B20-C386-4550-94F5-6A6AC3D256AC}" type="pres">
      <dgm:prSet presAssocID="{966DC92A-EAAA-4289-BB5C-06EA84036978}" presName="textRect" presStyleLbl="revTx" presStyleIdx="4" presStyleCnt="6">
        <dgm:presLayoutVars>
          <dgm:chMax val="1"/>
          <dgm:chPref val="1"/>
        </dgm:presLayoutVars>
      </dgm:prSet>
      <dgm:spPr/>
    </dgm:pt>
    <dgm:pt modelId="{CC8C098F-0991-4A32-95DC-D54AF50E8666}" type="pres">
      <dgm:prSet presAssocID="{A5EE15F4-99DD-4DC3-98B4-DAB892097D04}" presName="sibTrans" presStyleCnt="0"/>
      <dgm:spPr/>
    </dgm:pt>
    <dgm:pt modelId="{6F5F8EEA-8669-4174-BEA0-B7DB109C9D52}" type="pres">
      <dgm:prSet presAssocID="{D78CDCE2-3C27-4660-8631-CC52688E5D97}" presName="compNode" presStyleCnt="0"/>
      <dgm:spPr/>
    </dgm:pt>
    <dgm:pt modelId="{1B9FCAC0-5FB2-46F3-AF0B-6BB45A5C2019}" type="pres">
      <dgm:prSet presAssocID="{D78CDCE2-3C27-4660-8631-CC52688E5D97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B332EF6-8401-48A1-926E-F3B0C61E6A57}" type="pres">
      <dgm:prSet presAssocID="{D78CDCE2-3C27-4660-8631-CC52688E5D9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F9C826A-6EC1-46EF-A986-4263309B0627}" type="pres">
      <dgm:prSet presAssocID="{D78CDCE2-3C27-4660-8631-CC52688E5D97}" presName="spaceRect" presStyleCnt="0"/>
      <dgm:spPr/>
    </dgm:pt>
    <dgm:pt modelId="{D7832282-DFA3-4B8B-A90D-868487CF2477}" type="pres">
      <dgm:prSet presAssocID="{D78CDCE2-3C27-4660-8631-CC52688E5D9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A431004-5741-4C3B-8902-77A1EB23DFF3}" type="presOf" srcId="{566B60F3-97BE-40F5-8EF1-8499B1272E6A}" destId="{435D9016-F8B2-4AB5-898F-A1BF81AF2245}" srcOrd="0" destOrd="0" presId="urn:microsoft.com/office/officeart/2018/5/layout/IconLeafLabelList"/>
    <dgm:cxn modelId="{C58D0407-7392-42AB-90E2-F0BD87669217}" type="presOf" srcId="{966DC92A-EAAA-4289-BB5C-06EA84036978}" destId="{94FB8B20-C386-4550-94F5-6A6AC3D256AC}" srcOrd="0" destOrd="0" presId="urn:microsoft.com/office/officeart/2018/5/layout/IconLeafLabelList"/>
    <dgm:cxn modelId="{C2812C10-7D99-4FF8-9919-06FC23E7BB8F}" type="presOf" srcId="{2273EC16-27D4-47D9-861D-EA41E747C3B0}" destId="{A9916CB3-3416-4EFD-814D-79B6783D6975}" srcOrd="0" destOrd="0" presId="urn:microsoft.com/office/officeart/2018/5/layout/IconLeafLabelList"/>
    <dgm:cxn modelId="{4AA8A325-1EC0-4415-8DA1-FDEFE26AD94A}" srcId="{566B60F3-97BE-40F5-8EF1-8499B1272E6A}" destId="{5A82E772-3F6E-4744-ACDB-ED27435FC8A5}" srcOrd="0" destOrd="0" parTransId="{45360611-228C-4973-8687-9032EE2975DF}" sibTransId="{1C0D0863-6DC6-4D6F-956B-06DCA4661632}"/>
    <dgm:cxn modelId="{E318A045-D5E8-4ADB-AC13-FDA5E325D809}" type="presOf" srcId="{F0A84738-A8A2-40BD-B473-0D76F9086D52}" destId="{E43D95FA-7B16-401A-9B37-41A4E147F2C9}" srcOrd="0" destOrd="0" presId="urn:microsoft.com/office/officeart/2018/5/layout/IconLeafLabelList"/>
    <dgm:cxn modelId="{3E2BE16C-D9D0-4189-B9CA-0680B5B93493}" type="presOf" srcId="{5A82E772-3F6E-4744-ACDB-ED27435FC8A5}" destId="{11F7A7C4-517F-4E94-BBCD-716F924ED6EB}" srcOrd="0" destOrd="0" presId="urn:microsoft.com/office/officeart/2018/5/layout/IconLeafLabelList"/>
    <dgm:cxn modelId="{52112AAF-4729-4D7F-916B-9B280C39CF88}" srcId="{566B60F3-97BE-40F5-8EF1-8499B1272E6A}" destId="{2273EC16-27D4-47D9-861D-EA41E747C3B0}" srcOrd="3" destOrd="0" parTransId="{F2875908-EA2D-429B-8601-94A43C4863FD}" sibTransId="{F9A8ACD3-FB7C-4508-98E7-578D82DC02F8}"/>
    <dgm:cxn modelId="{71EC35C4-6018-48ED-A7BA-3A829770718F}" type="presOf" srcId="{D78CDCE2-3C27-4660-8631-CC52688E5D97}" destId="{D7832282-DFA3-4B8B-A90D-868487CF2477}" srcOrd="0" destOrd="0" presId="urn:microsoft.com/office/officeart/2018/5/layout/IconLeafLabelList"/>
    <dgm:cxn modelId="{A8B968F2-EF9F-42E7-A353-DAD09CA5BE89}" type="presOf" srcId="{43879209-7149-4E5B-BD2F-829FF7B10F88}" destId="{1F322459-D3EF-4DE3-A928-9E83D6AA7522}" srcOrd="0" destOrd="0" presId="urn:microsoft.com/office/officeart/2018/5/layout/IconLeafLabelList"/>
    <dgm:cxn modelId="{059A43F8-1045-4E2E-A6A4-47B7D56F706C}" srcId="{566B60F3-97BE-40F5-8EF1-8499B1272E6A}" destId="{D78CDCE2-3C27-4660-8631-CC52688E5D97}" srcOrd="5" destOrd="0" parTransId="{F9AE36AF-2B9A-4285-A71A-DB9AB18C1B67}" sibTransId="{66CD5649-F141-417B-B8F6-F3101BF6C296}"/>
    <dgm:cxn modelId="{87234AFC-8E8F-43CF-84C6-3057A3E0A950}" srcId="{566B60F3-97BE-40F5-8EF1-8499B1272E6A}" destId="{43879209-7149-4E5B-BD2F-829FF7B10F88}" srcOrd="2" destOrd="0" parTransId="{BBE70729-F60B-4269-AA39-2C35E67D21C6}" sibTransId="{2A4AD76B-9974-4A9B-A231-B0DBAF3427CC}"/>
    <dgm:cxn modelId="{4EF409FD-4A25-4838-B046-8883F7A946E4}" srcId="{566B60F3-97BE-40F5-8EF1-8499B1272E6A}" destId="{966DC92A-EAAA-4289-BB5C-06EA84036978}" srcOrd="4" destOrd="0" parTransId="{C0C214CD-942E-47C0-B075-0707EFE46750}" sibTransId="{A5EE15F4-99DD-4DC3-98B4-DAB892097D04}"/>
    <dgm:cxn modelId="{B8C51BFF-5B0A-4FC9-9F47-401FEE4C6B3D}" srcId="{566B60F3-97BE-40F5-8EF1-8499B1272E6A}" destId="{F0A84738-A8A2-40BD-B473-0D76F9086D52}" srcOrd="1" destOrd="0" parTransId="{24BC896F-6200-47C1-B39D-61986F6D29E8}" sibTransId="{D5D33294-7CF3-48EE-8A94-4F9198556346}"/>
    <dgm:cxn modelId="{2AA6A036-782D-4A80-9749-4EE40BBAFBB6}" type="presParOf" srcId="{435D9016-F8B2-4AB5-898F-A1BF81AF2245}" destId="{0D3ADDE8-AF69-4EDB-A32A-7A2F86F42936}" srcOrd="0" destOrd="0" presId="urn:microsoft.com/office/officeart/2018/5/layout/IconLeafLabelList"/>
    <dgm:cxn modelId="{14AA5BA2-5C50-4E57-8329-457AE422CB2A}" type="presParOf" srcId="{0D3ADDE8-AF69-4EDB-A32A-7A2F86F42936}" destId="{DD0CA0D3-69A1-4E78-8D10-A2D6C2170453}" srcOrd="0" destOrd="0" presId="urn:microsoft.com/office/officeart/2018/5/layout/IconLeafLabelList"/>
    <dgm:cxn modelId="{BD429ED2-8BDA-410A-B434-7310CF75885D}" type="presParOf" srcId="{0D3ADDE8-AF69-4EDB-A32A-7A2F86F42936}" destId="{0E3B90ED-A2AF-4F86-8F95-4307A39CE2E1}" srcOrd="1" destOrd="0" presId="urn:microsoft.com/office/officeart/2018/5/layout/IconLeafLabelList"/>
    <dgm:cxn modelId="{8EC5C488-5796-4D0A-A97E-54F88B0E7145}" type="presParOf" srcId="{0D3ADDE8-AF69-4EDB-A32A-7A2F86F42936}" destId="{162C9E12-A77E-4DE9-840C-9C1561FEF839}" srcOrd="2" destOrd="0" presId="urn:microsoft.com/office/officeart/2018/5/layout/IconLeafLabelList"/>
    <dgm:cxn modelId="{D5D556CC-B1AF-4F98-928F-C3FFF41779B2}" type="presParOf" srcId="{0D3ADDE8-AF69-4EDB-A32A-7A2F86F42936}" destId="{11F7A7C4-517F-4E94-BBCD-716F924ED6EB}" srcOrd="3" destOrd="0" presId="urn:microsoft.com/office/officeart/2018/5/layout/IconLeafLabelList"/>
    <dgm:cxn modelId="{48A3C92E-1EE9-4A72-A730-E42F9EB62215}" type="presParOf" srcId="{435D9016-F8B2-4AB5-898F-A1BF81AF2245}" destId="{8E522213-FC90-4702-876B-F39E82767B41}" srcOrd="1" destOrd="0" presId="urn:microsoft.com/office/officeart/2018/5/layout/IconLeafLabelList"/>
    <dgm:cxn modelId="{43577F87-9B44-444A-9691-50B2FC2D9EEA}" type="presParOf" srcId="{435D9016-F8B2-4AB5-898F-A1BF81AF2245}" destId="{0D35391F-0E29-46DC-8F6F-BD036AC70F20}" srcOrd="2" destOrd="0" presId="urn:microsoft.com/office/officeart/2018/5/layout/IconLeafLabelList"/>
    <dgm:cxn modelId="{422F8AB4-1926-4362-BDD1-C783F5851FBE}" type="presParOf" srcId="{0D35391F-0E29-46DC-8F6F-BD036AC70F20}" destId="{AEBE9D6F-C652-466E-80EB-DF889200611E}" srcOrd="0" destOrd="0" presId="urn:microsoft.com/office/officeart/2018/5/layout/IconLeafLabelList"/>
    <dgm:cxn modelId="{C4DFE80C-63F5-4573-8103-E2C5459CCF3C}" type="presParOf" srcId="{0D35391F-0E29-46DC-8F6F-BD036AC70F20}" destId="{451D7485-94DA-472E-97B5-863A8826FDA0}" srcOrd="1" destOrd="0" presId="urn:microsoft.com/office/officeart/2018/5/layout/IconLeafLabelList"/>
    <dgm:cxn modelId="{654AE147-5CA1-410D-A666-9CDE7C654919}" type="presParOf" srcId="{0D35391F-0E29-46DC-8F6F-BD036AC70F20}" destId="{19962400-D8A5-40ED-B5D8-E7823429B855}" srcOrd="2" destOrd="0" presId="urn:microsoft.com/office/officeart/2018/5/layout/IconLeafLabelList"/>
    <dgm:cxn modelId="{9EB56059-A038-4534-BACC-9B4E961E3774}" type="presParOf" srcId="{0D35391F-0E29-46DC-8F6F-BD036AC70F20}" destId="{E43D95FA-7B16-401A-9B37-41A4E147F2C9}" srcOrd="3" destOrd="0" presId="urn:microsoft.com/office/officeart/2018/5/layout/IconLeafLabelList"/>
    <dgm:cxn modelId="{0742D807-698D-4CC4-89FF-41CFAE8796D8}" type="presParOf" srcId="{435D9016-F8B2-4AB5-898F-A1BF81AF2245}" destId="{D7B07B12-7251-4A6D-8E35-F99442602C19}" srcOrd="3" destOrd="0" presId="urn:microsoft.com/office/officeart/2018/5/layout/IconLeafLabelList"/>
    <dgm:cxn modelId="{A5EE32C4-A261-43DC-837F-84376C33B1CA}" type="presParOf" srcId="{435D9016-F8B2-4AB5-898F-A1BF81AF2245}" destId="{34DD2EA8-C2F8-4797-8619-316B6244AB9F}" srcOrd="4" destOrd="0" presId="urn:microsoft.com/office/officeart/2018/5/layout/IconLeafLabelList"/>
    <dgm:cxn modelId="{F817B495-DE4B-40E4-A463-BA9019B6F406}" type="presParOf" srcId="{34DD2EA8-C2F8-4797-8619-316B6244AB9F}" destId="{15648AA0-E04C-42EA-BD2F-837754D94741}" srcOrd="0" destOrd="0" presId="urn:microsoft.com/office/officeart/2018/5/layout/IconLeafLabelList"/>
    <dgm:cxn modelId="{F8DFBE66-DE8B-4FBF-A961-8F4531D1C0B6}" type="presParOf" srcId="{34DD2EA8-C2F8-4797-8619-316B6244AB9F}" destId="{74DC52A5-70D2-4CBC-9A1A-E33722EC7A17}" srcOrd="1" destOrd="0" presId="urn:microsoft.com/office/officeart/2018/5/layout/IconLeafLabelList"/>
    <dgm:cxn modelId="{7E1AB779-CE48-48C3-B685-7461855DE0CC}" type="presParOf" srcId="{34DD2EA8-C2F8-4797-8619-316B6244AB9F}" destId="{D7C86F08-EBE0-43A7-A4DE-4B463BAC7DF5}" srcOrd="2" destOrd="0" presId="urn:microsoft.com/office/officeart/2018/5/layout/IconLeafLabelList"/>
    <dgm:cxn modelId="{9742CC12-48F7-432C-BCC5-47F5BBD1E45C}" type="presParOf" srcId="{34DD2EA8-C2F8-4797-8619-316B6244AB9F}" destId="{1F322459-D3EF-4DE3-A928-9E83D6AA7522}" srcOrd="3" destOrd="0" presId="urn:microsoft.com/office/officeart/2018/5/layout/IconLeafLabelList"/>
    <dgm:cxn modelId="{28D1AC90-708E-44C9-A425-C49996351CA4}" type="presParOf" srcId="{435D9016-F8B2-4AB5-898F-A1BF81AF2245}" destId="{7F5B1FCF-F690-4135-9127-9163C7DA6862}" srcOrd="5" destOrd="0" presId="urn:microsoft.com/office/officeart/2018/5/layout/IconLeafLabelList"/>
    <dgm:cxn modelId="{10532719-AF2E-4DF1-8FD8-C882BBEE871D}" type="presParOf" srcId="{435D9016-F8B2-4AB5-898F-A1BF81AF2245}" destId="{CF9A35A6-C61D-44E3-A4E5-D6A5FF7C4B5B}" srcOrd="6" destOrd="0" presId="urn:microsoft.com/office/officeart/2018/5/layout/IconLeafLabelList"/>
    <dgm:cxn modelId="{E8B374E0-3DBD-4A18-AFBE-3305D9864CB6}" type="presParOf" srcId="{CF9A35A6-C61D-44E3-A4E5-D6A5FF7C4B5B}" destId="{791AFFDD-E5F9-4938-9E74-5E93CF76394F}" srcOrd="0" destOrd="0" presId="urn:microsoft.com/office/officeart/2018/5/layout/IconLeafLabelList"/>
    <dgm:cxn modelId="{2397B16A-C0C4-42C6-A9E9-F3FBA43AC25C}" type="presParOf" srcId="{CF9A35A6-C61D-44E3-A4E5-D6A5FF7C4B5B}" destId="{BA2AA52E-E04E-4425-91CF-98CDB50F4752}" srcOrd="1" destOrd="0" presId="urn:microsoft.com/office/officeart/2018/5/layout/IconLeafLabelList"/>
    <dgm:cxn modelId="{39D87C2B-1F4A-49F8-8FCC-936FFC4726B3}" type="presParOf" srcId="{CF9A35A6-C61D-44E3-A4E5-D6A5FF7C4B5B}" destId="{4E72678D-A4AC-4F10-BDFE-ED7A877E36BF}" srcOrd="2" destOrd="0" presId="urn:microsoft.com/office/officeart/2018/5/layout/IconLeafLabelList"/>
    <dgm:cxn modelId="{45F3DF9D-01E5-4437-8AB6-19AC51FAEEAE}" type="presParOf" srcId="{CF9A35A6-C61D-44E3-A4E5-D6A5FF7C4B5B}" destId="{A9916CB3-3416-4EFD-814D-79B6783D6975}" srcOrd="3" destOrd="0" presId="urn:microsoft.com/office/officeart/2018/5/layout/IconLeafLabelList"/>
    <dgm:cxn modelId="{7640E75C-3855-4FD0-A6CB-F9FF785B0F94}" type="presParOf" srcId="{435D9016-F8B2-4AB5-898F-A1BF81AF2245}" destId="{D144A145-99E8-44D8-99EB-93958FC82CBA}" srcOrd="7" destOrd="0" presId="urn:microsoft.com/office/officeart/2018/5/layout/IconLeafLabelList"/>
    <dgm:cxn modelId="{7FB1FF79-0FEE-4C3A-9678-60A2803617B2}" type="presParOf" srcId="{435D9016-F8B2-4AB5-898F-A1BF81AF2245}" destId="{0088F95D-A955-44A5-AB80-E3AC6E63E18F}" srcOrd="8" destOrd="0" presId="urn:microsoft.com/office/officeart/2018/5/layout/IconLeafLabelList"/>
    <dgm:cxn modelId="{DCF2E2FF-9DCA-42EA-BC82-EE3C8AF7664C}" type="presParOf" srcId="{0088F95D-A955-44A5-AB80-E3AC6E63E18F}" destId="{9B96EB93-2200-477B-898F-F54D1AB8CF57}" srcOrd="0" destOrd="0" presId="urn:microsoft.com/office/officeart/2018/5/layout/IconLeafLabelList"/>
    <dgm:cxn modelId="{E701ADCF-6F3E-4BD6-91A9-97C62A976FC6}" type="presParOf" srcId="{0088F95D-A955-44A5-AB80-E3AC6E63E18F}" destId="{A5A00BE1-AC56-4237-BDAB-C3F400F64E68}" srcOrd="1" destOrd="0" presId="urn:microsoft.com/office/officeart/2018/5/layout/IconLeafLabelList"/>
    <dgm:cxn modelId="{AE579811-4A37-4BF5-B8FC-CB811000CC39}" type="presParOf" srcId="{0088F95D-A955-44A5-AB80-E3AC6E63E18F}" destId="{B3BF5273-9CFA-4E9A-BFAC-A5E9BCE6D86D}" srcOrd="2" destOrd="0" presId="urn:microsoft.com/office/officeart/2018/5/layout/IconLeafLabelList"/>
    <dgm:cxn modelId="{FCE96D20-F8DA-401C-B1F4-1B6948CDECE7}" type="presParOf" srcId="{0088F95D-A955-44A5-AB80-E3AC6E63E18F}" destId="{94FB8B20-C386-4550-94F5-6A6AC3D256AC}" srcOrd="3" destOrd="0" presId="urn:microsoft.com/office/officeart/2018/5/layout/IconLeafLabelList"/>
    <dgm:cxn modelId="{3311763F-FAE0-434C-B989-1B9B7E8B2962}" type="presParOf" srcId="{435D9016-F8B2-4AB5-898F-A1BF81AF2245}" destId="{CC8C098F-0991-4A32-95DC-D54AF50E8666}" srcOrd="9" destOrd="0" presId="urn:microsoft.com/office/officeart/2018/5/layout/IconLeafLabelList"/>
    <dgm:cxn modelId="{3DB54E34-94C3-4DF4-9353-8F9CAE4FF1F3}" type="presParOf" srcId="{435D9016-F8B2-4AB5-898F-A1BF81AF2245}" destId="{6F5F8EEA-8669-4174-BEA0-B7DB109C9D52}" srcOrd="10" destOrd="0" presId="urn:microsoft.com/office/officeart/2018/5/layout/IconLeafLabelList"/>
    <dgm:cxn modelId="{0E48FE59-89E9-4E2D-BE18-DCE2AB5C2D61}" type="presParOf" srcId="{6F5F8EEA-8669-4174-BEA0-B7DB109C9D52}" destId="{1B9FCAC0-5FB2-46F3-AF0B-6BB45A5C2019}" srcOrd="0" destOrd="0" presId="urn:microsoft.com/office/officeart/2018/5/layout/IconLeafLabelList"/>
    <dgm:cxn modelId="{FFBEA9CF-1725-4A09-A92A-1C2E44CADE9C}" type="presParOf" srcId="{6F5F8EEA-8669-4174-BEA0-B7DB109C9D52}" destId="{AB332EF6-8401-48A1-926E-F3B0C61E6A57}" srcOrd="1" destOrd="0" presId="urn:microsoft.com/office/officeart/2018/5/layout/IconLeafLabelList"/>
    <dgm:cxn modelId="{B21CEE0C-B757-495C-AB11-B88288953ADC}" type="presParOf" srcId="{6F5F8EEA-8669-4174-BEA0-B7DB109C9D52}" destId="{EF9C826A-6EC1-46EF-A986-4263309B0627}" srcOrd="2" destOrd="0" presId="urn:microsoft.com/office/officeart/2018/5/layout/IconLeafLabelList"/>
    <dgm:cxn modelId="{91782F8B-4F53-42B3-BD53-503D8CB81059}" type="presParOf" srcId="{6F5F8EEA-8669-4174-BEA0-B7DB109C9D52}" destId="{D7832282-DFA3-4B8B-A90D-868487CF247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BADD1-8383-4969-A88C-A733434EAFD8}">
      <dsp:nvSpPr>
        <dsp:cNvPr id="0" name=""/>
        <dsp:cNvSpPr/>
      </dsp:nvSpPr>
      <dsp:spPr>
        <a:xfrm>
          <a:off x="0" y="2042"/>
          <a:ext cx="5641974" cy="10351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6431F-F975-4355-88B5-690F8B40BB53}">
      <dsp:nvSpPr>
        <dsp:cNvPr id="0" name=""/>
        <dsp:cNvSpPr/>
      </dsp:nvSpPr>
      <dsp:spPr>
        <a:xfrm>
          <a:off x="294670" y="207250"/>
          <a:ext cx="569355" cy="5693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D9B3B-58F5-4D14-B176-91152A0B9F81}">
      <dsp:nvSpPr>
        <dsp:cNvPr id="0" name=""/>
        <dsp:cNvSpPr/>
      </dsp:nvSpPr>
      <dsp:spPr>
        <a:xfrm>
          <a:off x="1195647" y="2042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Implementar una mejora al sistema de hospitalización domiciliaria del “Hospital El Pino”</a:t>
          </a:r>
          <a:endParaRPr lang="en-US" sz="2100" kern="1200" dirty="0"/>
        </a:p>
      </dsp:txBody>
      <dsp:txXfrm>
        <a:off x="1195647" y="2042"/>
        <a:ext cx="4446327" cy="1035192"/>
      </dsp:txXfrm>
    </dsp:sp>
    <dsp:sp modelId="{C2F6B2A9-B640-4FF5-A1ED-4E435BE985F2}">
      <dsp:nvSpPr>
        <dsp:cNvPr id="0" name=""/>
        <dsp:cNvSpPr/>
      </dsp:nvSpPr>
      <dsp:spPr>
        <a:xfrm>
          <a:off x="0" y="1296033"/>
          <a:ext cx="5641974" cy="1035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9A1CB-89A6-498C-8F9E-9CF1A964A037}">
      <dsp:nvSpPr>
        <dsp:cNvPr id="0" name=""/>
        <dsp:cNvSpPr/>
      </dsp:nvSpPr>
      <dsp:spPr>
        <a:xfrm>
          <a:off x="294670" y="1501241"/>
          <a:ext cx="569355" cy="5693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2687A-0A5E-4B7D-8387-F1C9D609A487}">
      <dsp:nvSpPr>
        <dsp:cNvPr id="0" name=""/>
        <dsp:cNvSpPr/>
      </dsp:nvSpPr>
      <dsp:spPr>
        <a:xfrm>
          <a:off x="1195647" y="1296033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Tener mayor control en el registro de visitas a los pacientes</a:t>
          </a:r>
          <a:endParaRPr lang="en-US" sz="2100" kern="1200" dirty="0"/>
        </a:p>
      </dsp:txBody>
      <dsp:txXfrm>
        <a:off x="1195647" y="1296033"/>
        <a:ext cx="4446327" cy="1035192"/>
      </dsp:txXfrm>
    </dsp:sp>
    <dsp:sp modelId="{6004420A-7400-4074-9F58-4672FC87751F}">
      <dsp:nvSpPr>
        <dsp:cNvPr id="0" name=""/>
        <dsp:cNvSpPr/>
      </dsp:nvSpPr>
      <dsp:spPr>
        <a:xfrm>
          <a:off x="0" y="2590024"/>
          <a:ext cx="5641974" cy="10351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96556-7D92-42B2-A8ED-F7EB0C1B1506}">
      <dsp:nvSpPr>
        <dsp:cNvPr id="0" name=""/>
        <dsp:cNvSpPr/>
      </dsp:nvSpPr>
      <dsp:spPr>
        <a:xfrm>
          <a:off x="294670" y="2795231"/>
          <a:ext cx="569355" cy="5693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EC242-A46E-455D-856A-8D760ACD8E36}">
      <dsp:nvSpPr>
        <dsp:cNvPr id="0" name=""/>
        <dsp:cNvSpPr/>
      </dsp:nvSpPr>
      <dsp:spPr>
        <a:xfrm>
          <a:off x="1195647" y="2590024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Poder planificar itinerarios de visitas con un rango de tiempo estimado</a:t>
          </a:r>
          <a:endParaRPr lang="en-US" sz="2100" kern="1200" dirty="0"/>
        </a:p>
      </dsp:txBody>
      <dsp:txXfrm>
        <a:off x="1195647" y="2590024"/>
        <a:ext cx="4446327" cy="1035192"/>
      </dsp:txXfrm>
    </dsp:sp>
    <dsp:sp modelId="{27C2AEB8-7D29-403B-AAE2-B9FDDDD76368}">
      <dsp:nvSpPr>
        <dsp:cNvPr id="0" name=""/>
        <dsp:cNvSpPr/>
      </dsp:nvSpPr>
      <dsp:spPr>
        <a:xfrm>
          <a:off x="0" y="3884014"/>
          <a:ext cx="5641974" cy="10351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97CD9-E5ED-4272-86BA-B44C0B83257C}">
      <dsp:nvSpPr>
        <dsp:cNvPr id="0" name=""/>
        <dsp:cNvSpPr/>
      </dsp:nvSpPr>
      <dsp:spPr>
        <a:xfrm>
          <a:off x="313145" y="4116933"/>
          <a:ext cx="569355" cy="5693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19BBD-5E95-41DD-8858-DED097ADCB2F}">
      <dsp:nvSpPr>
        <dsp:cNvPr id="0" name=""/>
        <dsp:cNvSpPr/>
      </dsp:nvSpPr>
      <dsp:spPr>
        <a:xfrm>
          <a:off x="1195647" y="3884014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Generar reportes con información relevante sobre las visitas a pacientes</a:t>
          </a:r>
          <a:endParaRPr lang="en-US" sz="2100" kern="1200" dirty="0"/>
        </a:p>
      </dsp:txBody>
      <dsp:txXfrm>
        <a:off x="1195647" y="3884014"/>
        <a:ext cx="4446327" cy="1035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A75FD-FC17-4DCC-A7E1-9C411EB9B86E}">
      <dsp:nvSpPr>
        <dsp:cNvPr id="0" name=""/>
        <dsp:cNvSpPr/>
      </dsp:nvSpPr>
      <dsp:spPr>
        <a:xfrm>
          <a:off x="0" y="0"/>
          <a:ext cx="8717280" cy="7381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Facilitar los procesos de hospitalización domiciliaria.</a:t>
          </a:r>
          <a:endParaRPr lang="en-US" sz="2100" kern="1200" dirty="0"/>
        </a:p>
      </dsp:txBody>
      <dsp:txXfrm>
        <a:off x="21619" y="21619"/>
        <a:ext cx="7858409" cy="694890"/>
      </dsp:txXfrm>
    </dsp:sp>
    <dsp:sp modelId="{217D7553-2791-4D07-8C69-340165A5CF43}">
      <dsp:nvSpPr>
        <dsp:cNvPr id="0" name=""/>
        <dsp:cNvSpPr/>
      </dsp:nvSpPr>
      <dsp:spPr>
        <a:xfrm>
          <a:off x="730072" y="872333"/>
          <a:ext cx="8717280" cy="738128"/>
        </a:xfrm>
        <a:prstGeom prst="roundRect">
          <a:avLst>
            <a:gd name="adj" fmla="val 10000"/>
          </a:avLst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Mejorar manejo de información y planificación dentro del proyecto.</a:t>
          </a:r>
          <a:endParaRPr lang="en-US" sz="2100" kern="1200" dirty="0"/>
        </a:p>
      </dsp:txBody>
      <dsp:txXfrm>
        <a:off x="751691" y="893952"/>
        <a:ext cx="7464186" cy="694890"/>
      </dsp:txXfrm>
    </dsp:sp>
    <dsp:sp modelId="{FDA412F3-1171-4222-B1CD-B5C5475E6EDB}">
      <dsp:nvSpPr>
        <dsp:cNvPr id="0" name=""/>
        <dsp:cNvSpPr/>
      </dsp:nvSpPr>
      <dsp:spPr>
        <a:xfrm>
          <a:off x="1449247" y="1744667"/>
          <a:ext cx="8717280" cy="738128"/>
        </a:xfrm>
        <a:prstGeom prst="roundRect">
          <a:avLst>
            <a:gd name="adj" fmla="val 10000"/>
          </a:avLst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Mejorar la calidad del servicio mediante un método para contactar con el cuidador del paciente.</a:t>
          </a:r>
          <a:endParaRPr lang="en-US" sz="2100" kern="1200" dirty="0"/>
        </a:p>
      </dsp:txBody>
      <dsp:txXfrm>
        <a:off x="1470866" y="1766286"/>
        <a:ext cx="7475082" cy="694890"/>
      </dsp:txXfrm>
    </dsp:sp>
    <dsp:sp modelId="{7ADD850B-3CE2-45D1-966E-9EABFDB0EDF9}">
      <dsp:nvSpPr>
        <dsp:cNvPr id="0" name=""/>
        <dsp:cNvSpPr/>
      </dsp:nvSpPr>
      <dsp:spPr>
        <a:xfrm>
          <a:off x="2179320" y="2617001"/>
          <a:ext cx="8717280" cy="738128"/>
        </a:xfrm>
        <a:prstGeom prst="roundRect">
          <a:avLst>
            <a:gd name="adj" fmla="val 10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Generar visitas domiciliarias con un mayor control de tiempos estimados</a:t>
          </a:r>
          <a:endParaRPr lang="en-US" sz="2100" kern="1200" dirty="0"/>
        </a:p>
      </dsp:txBody>
      <dsp:txXfrm>
        <a:off x="2200939" y="2638620"/>
        <a:ext cx="7464186" cy="694890"/>
      </dsp:txXfrm>
    </dsp:sp>
    <dsp:sp modelId="{ACF01CBA-8D96-435D-9DFF-4D2F6F6DFD0B}">
      <dsp:nvSpPr>
        <dsp:cNvPr id="0" name=""/>
        <dsp:cNvSpPr/>
      </dsp:nvSpPr>
      <dsp:spPr>
        <a:xfrm>
          <a:off x="8237496" y="565339"/>
          <a:ext cx="479783" cy="4797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45447" y="565339"/>
        <a:ext cx="263881" cy="361037"/>
      </dsp:txXfrm>
    </dsp:sp>
    <dsp:sp modelId="{1AEDCCD1-1907-430F-A2CA-2802F680E66E}">
      <dsp:nvSpPr>
        <dsp:cNvPr id="0" name=""/>
        <dsp:cNvSpPr/>
      </dsp:nvSpPr>
      <dsp:spPr>
        <a:xfrm>
          <a:off x="8967568" y="1437673"/>
          <a:ext cx="479783" cy="4797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075519" y="1437673"/>
        <a:ext cx="263881" cy="361037"/>
      </dsp:txXfrm>
    </dsp:sp>
    <dsp:sp modelId="{EB2DB5D4-63D7-4081-B295-0574B3236AE5}">
      <dsp:nvSpPr>
        <dsp:cNvPr id="0" name=""/>
        <dsp:cNvSpPr/>
      </dsp:nvSpPr>
      <dsp:spPr>
        <a:xfrm>
          <a:off x="9686744" y="2310007"/>
          <a:ext cx="479783" cy="4797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794695" y="2310007"/>
        <a:ext cx="263881" cy="3610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CA0D3-69A1-4E78-8D10-A2D6C2170453}">
      <dsp:nvSpPr>
        <dsp:cNvPr id="0" name=""/>
        <dsp:cNvSpPr/>
      </dsp:nvSpPr>
      <dsp:spPr>
        <a:xfrm>
          <a:off x="328690" y="229345"/>
          <a:ext cx="1027230" cy="102723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B90ED-A2AF-4F86-8F95-4307A39CE2E1}">
      <dsp:nvSpPr>
        <dsp:cNvPr id="0" name=""/>
        <dsp:cNvSpPr/>
      </dsp:nvSpPr>
      <dsp:spPr>
        <a:xfrm>
          <a:off x="547608" y="448263"/>
          <a:ext cx="589394" cy="589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7A7C4-517F-4E94-BBCD-716F924ED6EB}">
      <dsp:nvSpPr>
        <dsp:cNvPr id="0" name=""/>
        <dsp:cNvSpPr/>
      </dsp:nvSpPr>
      <dsp:spPr>
        <a:xfrm>
          <a:off x="313" y="157653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500" kern="1200"/>
            <a:t>Sprint con entregables funcionales</a:t>
          </a:r>
          <a:endParaRPr lang="en-US" sz="1500" kern="1200"/>
        </a:p>
      </dsp:txBody>
      <dsp:txXfrm>
        <a:off x="313" y="1576533"/>
        <a:ext cx="1683984" cy="673593"/>
      </dsp:txXfrm>
    </dsp:sp>
    <dsp:sp modelId="{AEBE9D6F-C652-466E-80EB-DF889200611E}">
      <dsp:nvSpPr>
        <dsp:cNvPr id="0" name=""/>
        <dsp:cNvSpPr/>
      </dsp:nvSpPr>
      <dsp:spPr>
        <a:xfrm>
          <a:off x="2307372" y="229345"/>
          <a:ext cx="1027230" cy="102723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D7485-94DA-472E-97B5-863A8826FDA0}">
      <dsp:nvSpPr>
        <dsp:cNvPr id="0" name=""/>
        <dsp:cNvSpPr/>
      </dsp:nvSpPr>
      <dsp:spPr>
        <a:xfrm>
          <a:off x="2526290" y="448263"/>
          <a:ext cx="589394" cy="589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D95FA-7B16-401A-9B37-41A4E147F2C9}">
      <dsp:nvSpPr>
        <dsp:cNvPr id="0" name=""/>
        <dsp:cNvSpPr/>
      </dsp:nvSpPr>
      <dsp:spPr>
        <a:xfrm>
          <a:off x="1978995" y="157653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500" kern="1200"/>
            <a:t>BD con diferentes ambientes de trabajo</a:t>
          </a:r>
          <a:endParaRPr lang="en-US" sz="1500" kern="1200"/>
        </a:p>
      </dsp:txBody>
      <dsp:txXfrm>
        <a:off x="1978995" y="1576533"/>
        <a:ext cx="1683984" cy="673593"/>
      </dsp:txXfrm>
    </dsp:sp>
    <dsp:sp modelId="{15648AA0-E04C-42EA-BD2F-837754D94741}">
      <dsp:nvSpPr>
        <dsp:cNvPr id="0" name=""/>
        <dsp:cNvSpPr/>
      </dsp:nvSpPr>
      <dsp:spPr>
        <a:xfrm>
          <a:off x="4286053" y="229345"/>
          <a:ext cx="1027230" cy="102723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C52A5-70D2-4CBC-9A1A-E33722EC7A17}">
      <dsp:nvSpPr>
        <dsp:cNvPr id="0" name=""/>
        <dsp:cNvSpPr/>
      </dsp:nvSpPr>
      <dsp:spPr>
        <a:xfrm>
          <a:off x="4504971" y="448263"/>
          <a:ext cx="589394" cy="589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22459-D3EF-4DE3-A928-9E83D6AA7522}">
      <dsp:nvSpPr>
        <dsp:cNvPr id="0" name=""/>
        <dsp:cNvSpPr/>
      </dsp:nvSpPr>
      <dsp:spPr>
        <a:xfrm>
          <a:off x="3957676" y="157653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500" kern="1200"/>
            <a:t>Conexiones entre perfiles (Paciente y Doctores)</a:t>
          </a:r>
          <a:endParaRPr lang="en-US" sz="1500" kern="1200"/>
        </a:p>
      </dsp:txBody>
      <dsp:txXfrm>
        <a:off x="3957676" y="1576533"/>
        <a:ext cx="1683984" cy="673593"/>
      </dsp:txXfrm>
    </dsp:sp>
    <dsp:sp modelId="{791AFFDD-E5F9-4938-9E74-5E93CF76394F}">
      <dsp:nvSpPr>
        <dsp:cNvPr id="0" name=""/>
        <dsp:cNvSpPr/>
      </dsp:nvSpPr>
      <dsp:spPr>
        <a:xfrm>
          <a:off x="328690" y="2671123"/>
          <a:ext cx="1027230" cy="102723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AA52E-E04E-4425-91CF-98CDB50F4752}">
      <dsp:nvSpPr>
        <dsp:cNvPr id="0" name=""/>
        <dsp:cNvSpPr/>
      </dsp:nvSpPr>
      <dsp:spPr>
        <a:xfrm>
          <a:off x="547608" y="2890041"/>
          <a:ext cx="589394" cy="589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16CB3-3416-4EFD-814D-79B6783D6975}">
      <dsp:nvSpPr>
        <dsp:cNvPr id="0" name=""/>
        <dsp:cNvSpPr/>
      </dsp:nvSpPr>
      <dsp:spPr>
        <a:xfrm>
          <a:off x="313" y="40183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500" kern="1200"/>
            <a:t>Diseño de dashboard</a:t>
          </a:r>
          <a:endParaRPr lang="en-US" sz="1500" kern="1200"/>
        </a:p>
      </dsp:txBody>
      <dsp:txXfrm>
        <a:off x="313" y="4018310"/>
        <a:ext cx="1683984" cy="673593"/>
      </dsp:txXfrm>
    </dsp:sp>
    <dsp:sp modelId="{9B96EB93-2200-477B-898F-F54D1AB8CF57}">
      <dsp:nvSpPr>
        <dsp:cNvPr id="0" name=""/>
        <dsp:cNvSpPr/>
      </dsp:nvSpPr>
      <dsp:spPr>
        <a:xfrm>
          <a:off x="2307372" y="2671123"/>
          <a:ext cx="1027230" cy="102723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00BE1-AC56-4237-BDAB-C3F400F64E68}">
      <dsp:nvSpPr>
        <dsp:cNvPr id="0" name=""/>
        <dsp:cNvSpPr/>
      </dsp:nvSpPr>
      <dsp:spPr>
        <a:xfrm>
          <a:off x="2526290" y="2890041"/>
          <a:ext cx="589394" cy="5893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B8B20-C386-4550-94F5-6A6AC3D256AC}">
      <dsp:nvSpPr>
        <dsp:cNvPr id="0" name=""/>
        <dsp:cNvSpPr/>
      </dsp:nvSpPr>
      <dsp:spPr>
        <a:xfrm>
          <a:off x="1978995" y="40183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500" kern="1200"/>
            <a:t>Conectar plataforma web con app moviles </a:t>
          </a:r>
          <a:endParaRPr lang="en-US" sz="1500" kern="1200"/>
        </a:p>
      </dsp:txBody>
      <dsp:txXfrm>
        <a:off x="1978995" y="4018310"/>
        <a:ext cx="1683984" cy="673593"/>
      </dsp:txXfrm>
    </dsp:sp>
    <dsp:sp modelId="{1B9FCAC0-5FB2-46F3-AF0B-6BB45A5C2019}">
      <dsp:nvSpPr>
        <dsp:cNvPr id="0" name=""/>
        <dsp:cNvSpPr/>
      </dsp:nvSpPr>
      <dsp:spPr>
        <a:xfrm>
          <a:off x="4286053" y="2671123"/>
          <a:ext cx="1027230" cy="102723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32EF6-8401-48A1-926E-F3B0C61E6A57}">
      <dsp:nvSpPr>
        <dsp:cNvPr id="0" name=""/>
        <dsp:cNvSpPr/>
      </dsp:nvSpPr>
      <dsp:spPr>
        <a:xfrm>
          <a:off x="4504971" y="2890041"/>
          <a:ext cx="589394" cy="58939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32282-DFA3-4B8B-A90D-868487CF2477}">
      <dsp:nvSpPr>
        <dsp:cNvPr id="0" name=""/>
        <dsp:cNvSpPr/>
      </dsp:nvSpPr>
      <dsp:spPr>
        <a:xfrm>
          <a:off x="3957676" y="40183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500" kern="1200"/>
            <a:t>Testear partes funcionales </a:t>
          </a:r>
          <a:endParaRPr lang="en-US" sz="1500" kern="1200"/>
        </a:p>
      </dsp:txBody>
      <dsp:txXfrm>
        <a:off x="3957676" y="4018310"/>
        <a:ext cx="1683984" cy="673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9acd514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9acd514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acd5142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acd5142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38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62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22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65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21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03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594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74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7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68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970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6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634275" y="640080"/>
            <a:ext cx="6707817" cy="3034857"/>
          </a:xfrm>
          <a:prstGeom prst="rect">
            <a:avLst/>
          </a:prstGeom>
        </p:spPr>
        <p:txBody>
          <a:bodyPr spcFirstLastPara="1" lIns="91425" tIns="45700" rIns="91425" bIns="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s-ES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PROYECTO HOSPITALIZACIÓN DOMICILIARIA </a:t>
            </a:r>
            <a:br>
              <a:rPr lang="es-ES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lang="es-ES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638920" y="3849539"/>
            <a:ext cx="6703157" cy="2359417"/>
          </a:xfrm>
          <a:prstGeom prst="rect">
            <a:avLst/>
          </a:prstGeom>
        </p:spPr>
        <p:txBody>
          <a:bodyPr spcFirstLastPara="1" lIns="91425" tIns="91425" rIns="91425" bIns="91425" numCol="2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INTEGRANTES: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RODRIGO GARRIDO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DANIEL SOTO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SEBASTIÁN HERRERA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PABLO RINGLER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DIEGO MUÑOZ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CRISTIAN MEZA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PROFESORES: 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GUSTAVO GATICA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LUIS ROJAS</a:t>
            </a:r>
          </a:p>
          <a:p>
            <a:pPr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</a:pPr>
            <a:r>
              <a:rPr lang="es-ES" sz="1400" dirty="0">
                <a:solidFill>
                  <a:srgbClr val="FFFFFF"/>
                </a:solidFill>
              </a:rPr>
              <a:t>PABLO SCHAWARZENBERG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endParaRPr lang="es-ES" sz="1400" dirty="0">
              <a:solidFill>
                <a:srgbClr val="FFFFFF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endParaRPr lang="es-ES" sz="1400" dirty="0">
              <a:solidFill>
                <a:srgbClr val="FFFFFF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Graphic 104">
            <a:extLst>
              <a:ext uri="{FF2B5EF4-FFF2-40B4-BE49-F238E27FC236}">
                <a16:creationId xmlns:a16="http://schemas.microsoft.com/office/drawing/2014/main" id="{2DBB3680-80AB-4AAB-B48F-79E1BCEAB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050" y="1953491"/>
            <a:ext cx="2941643" cy="24733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</a:p>
        </p:txBody>
      </p:sp>
      <p:graphicFrame>
        <p:nvGraphicFramePr>
          <p:cNvPr id="109" name="Google Shape;107;p14">
            <a:extLst>
              <a:ext uri="{FF2B5EF4-FFF2-40B4-BE49-F238E27FC236}">
                <a16:creationId xmlns:a16="http://schemas.microsoft.com/office/drawing/2014/main" id="{24CA1FDC-C267-4089-91CE-821184345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53311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8355D-6019-410C-9BE4-D96DF568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Semana Actual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E98AD71-C912-4302-B04B-E46ECE14EB82}"/>
              </a:ext>
            </a:extLst>
          </p:cNvPr>
          <p:cNvSpPr/>
          <p:nvPr/>
        </p:nvSpPr>
        <p:spPr>
          <a:xfrm>
            <a:off x="1376218" y="2244436"/>
            <a:ext cx="3879273" cy="1653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Historias Totales :</a:t>
            </a:r>
            <a:r>
              <a:rPr lang="es-CL" dirty="0"/>
              <a:t>18</a:t>
            </a:r>
          </a:p>
          <a:p>
            <a:pPr algn="ctr"/>
            <a:r>
              <a:rPr lang="es-CL" b="1" dirty="0"/>
              <a:t>Puntaje  Total: </a:t>
            </a:r>
            <a:r>
              <a:rPr lang="es-CL" dirty="0"/>
              <a:t>796</a:t>
            </a:r>
          </a:p>
          <a:p>
            <a:pPr algn="ctr"/>
            <a:r>
              <a:rPr lang="es-CL" b="1" dirty="0"/>
              <a:t>Número de </a:t>
            </a:r>
            <a:r>
              <a:rPr lang="es-CL" b="1" dirty="0" err="1"/>
              <a:t>Sprints</a:t>
            </a:r>
            <a:r>
              <a:rPr lang="es-CL" b="1" dirty="0"/>
              <a:t> </a:t>
            </a:r>
            <a:r>
              <a:rPr lang="es-CL" dirty="0"/>
              <a:t>: 3</a:t>
            </a:r>
          </a:p>
          <a:p>
            <a:pPr algn="ctr"/>
            <a:r>
              <a:rPr lang="es-CL" b="1" dirty="0"/>
              <a:t>Velocidad Último Sprint: </a:t>
            </a:r>
          </a:p>
          <a:p>
            <a:pPr algn="ctr"/>
            <a:r>
              <a:rPr lang="es-CL" dirty="0"/>
              <a:t>55 puntos/semana</a:t>
            </a:r>
          </a:p>
          <a:p>
            <a:pPr algn="ctr"/>
            <a:endParaRPr lang="es-CL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31C630-50EF-4124-B6C6-D8842C7C0E37}"/>
              </a:ext>
            </a:extLst>
          </p:cNvPr>
          <p:cNvSpPr/>
          <p:nvPr/>
        </p:nvSpPr>
        <p:spPr>
          <a:xfrm>
            <a:off x="1376218" y="4271818"/>
            <a:ext cx="3879273" cy="1653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Sprint Actual : 2</a:t>
            </a:r>
          </a:p>
          <a:p>
            <a:pPr algn="ctr"/>
            <a:r>
              <a:rPr lang="es-CL" b="1" dirty="0"/>
              <a:t>Historias y Puntaje Total: 5 (173)</a:t>
            </a:r>
          </a:p>
          <a:p>
            <a:pPr algn="ctr"/>
            <a:r>
              <a:rPr lang="es-CL" b="1" dirty="0"/>
              <a:t>Velocidad Actual</a:t>
            </a:r>
          </a:p>
          <a:p>
            <a:pPr algn="ctr"/>
            <a:r>
              <a:rPr lang="es-CL" dirty="0"/>
              <a:t>57.7 Puntos/semana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93ACE90-432F-4C34-B85D-EF455E543F4D}"/>
              </a:ext>
            </a:extLst>
          </p:cNvPr>
          <p:cNvSpPr/>
          <p:nvPr/>
        </p:nvSpPr>
        <p:spPr>
          <a:xfrm>
            <a:off x="7236136" y="370471"/>
            <a:ext cx="4231363" cy="2364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Último </a:t>
            </a:r>
            <a:r>
              <a:rPr lang="es-MX" b="1" dirty="0" err="1"/>
              <a:t>Build</a:t>
            </a:r>
            <a:r>
              <a:rPr lang="es-MX" b="1" dirty="0"/>
              <a:t>:</a:t>
            </a:r>
            <a:r>
              <a:rPr lang="es-MX" dirty="0"/>
              <a:t> 14 de Octubre de 2019</a:t>
            </a:r>
          </a:p>
          <a:p>
            <a:pPr algn="ctr"/>
            <a:r>
              <a:rPr lang="es-MX" b="1" dirty="0"/>
              <a:t> Estado: </a:t>
            </a:r>
            <a:r>
              <a:rPr lang="es-MX" dirty="0"/>
              <a:t>PASS</a:t>
            </a:r>
          </a:p>
          <a:p>
            <a:pPr algn="ctr"/>
            <a:r>
              <a:rPr lang="es-MX" b="1" dirty="0"/>
              <a:t> % automatización de las pruebas </a:t>
            </a:r>
          </a:p>
          <a:p>
            <a:pPr algn="ctr"/>
            <a:r>
              <a:rPr lang="es-MX" dirty="0"/>
              <a:t>N/A</a:t>
            </a:r>
          </a:p>
          <a:p>
            <a:pPr algn="ctr"/>
            <a:r>
              <a:rPr lang="es-MX" b="1" dirty="0"/>
              <a:t>% de cobertura de las pruebas</a:t>
            </a:r>
          </a:p>
          <a:p>
            <a:pPr algn="ctr"/>
            <a:r>
              <a:rPr lang="es-MX" dirty="0"/>
              <a:t>N/A</a:t>
            </a:r>
          </a:p>
          <a:p>
            <a:pPr algn="ctr"/>
            <a:r>
              <a:rPr lang="es-MX" b="1" dirty="0"/>
              <a:t> #Defectos totales Métricas de Calidad: </a:t>
            </a:r>
            <a:r>
              <a:rPr lang="es-MX" dirty="0"/>
              <a:t>Esperado/Real</a:t>
            </a:r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04C5AC-64D0-4225-8AF5-752FFBD5351B}"/>
              </a:ext>
            </a:extLst>
          </p:cNvPr>
          <p:cNvSpPr txBox="1"/>
          <p:nvPr/>
        </p:nvSpPr>
        <p:spPr>
          <a:xfrm>
            <a:off x="7056580" y="3107358"/>
            <a:ext cx="4590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highlight>
                  <a:srgbClr val="00FFFF"/>
                </a:highlight>
              </a:rPr>
              <a:t>Narrativa del Avance: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Implementación de vista  para funciones de 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Generación de vistas para organización de equipos y agenda de horas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Creación de cuentas con distintos permisos (</a:t>
            </a:r>
            <a:r>
              <a:rPr lang="es-CL" dirty="0" err="1"/>
              <a:t>Admin</a:t>
            </a:r>
            <a:r>
              <a:rPr lang="es-CL" dirty="0"/>
              <a:t>, especialista y paciente)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Creación de repositorio de documentos</a:t>
            </a:r>
          </a:p>
        </p:txBody>
      </p:sp>
    </p:spTree>
    <p:extLst>
      <p:ext uri="{BB962C8B-B14F-4D97-AF65-F5344CB8AC3E}">
        <p14:creationId xmlns:p14="http://schemas.microsoft.com/office/powerpoint/2010/main" val="200217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2E141AC6-35DF-46D8-BB77-7A1290CABA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0622708"/>
              </p:ext>
            </p:extLst>
          </p:nvPr>
        </p:nvGraphicFramePr>
        <p:xfrm>
          <a:off x="1671783" y="600364"/>
          <a:ext cx="9023926" cy="568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764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Beneficios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Google Shape;113;p15">
            <a:extLst>
              <a:ext uri="{FF2B5EF4-FFF2-40B4-BE49-F238E27FC236}">
                <a16:creationId xmlns:a16="http://schemas.microsoft.com/office/drawing/2014/main" id="{E193902C-D6B8-401E-869B-087FEBE53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878722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D81B72-486B-4A92-90DB-90D78852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			     Planificación </a:t>
            </a:r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580B451C-4485-4A2D-8F25-8E420F038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752900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80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BA55DF21-D8A7-43A8-93A7-60C359996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1ACB102-032C-4CAD-B74C-E18553F46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99E7436B-C3E0-4D03-B424-B41115F1B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5A915122-D9F9-411B-B6B0-261C4DB71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n 10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FB24735-270D-43CF-9243-7A07C4DA5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-3517"/>
            <a:ext cx="6096000" cy="3596019"/>
          </a:xfrm>
          <a:prstGeom prst="rect">
            <a:avLst/>
          </a:prstGeom>
        </p:spPr>
      </p:pic>
      <p:pic>
        <p:nvPicPr>
          <p:cNvPr id="13" name="Imagen 1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F01821DC-E98B-482A-A69D-B5D7B61E06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-40148"/>
            <a:ext cx="6096001" cy="3469148"/>
          </a:xfrm>
          <a:prstGeom prst="rect">
            <a:avLst/>
          </a:prstGeom>
        </p:spPr>
      </p:pic>
      <p:pic>
        <p:nvPicPr>
          <p:cNvPr id="15" name="Imagen 1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CA83ED2-392F-41A8-8897-4B661887BA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1" y="3645325"/>
            <a:ext cx="6096001" cy="3212675"/>
          </a:xfrm>
          <a:prstGeom prst="rect">
            <a:avLst/>
          </a:prstGeom>
        </p:spPr>
      </p:pic>
      <p:pic>
        <p:nvPicPr>
          <p:cNvPr id="17" name="Imagen 1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6A5131D-E19B-4822-B56F-72CC692A43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9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Panorámica</PresentationFormat>
  <Paragraphs>54</Paragraphs>
  <Slides>7</Slides>
  <Notes>3</Notes>
  <HiddenSlides>4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Tw Cen MT Condensed</vt:lpstr>
      <vt:lpstr>Tw Cen MT</vt:lpstr>
      <vt:lpstr>Wingdings 3</vt:lpstr>
      <vt:lpstr>Arial</vt:lpstr>
      <vt:lpstr>Integral</vt:lpstr>
      <vt:lpstr>PROYECTO HOSPITALIZACIÓN DOMICILIARIA  </vt:lpstr>
      <vt:lpstr>Objetivos</vt:lpstr>
      <vt:lpstr>Semana Actual</vt:lpstr>
      <vt:lpstr>Presentación de PowerPoint</vt:lpstr>
      <vt:lpstr>Beneficios</vt:lpstr>
      <vt:lpstr>        Planificación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FINAL</dc:title>
  <dc:creator>sebastian herrera liberona</dc:creator>
  <cp:lastModifiedBy>sebastian herrera liberona</cp:lastModifiedBy>
  <cp:revision>9</cp:revision>
  <dcterms:created xsi:type="dcterms:W3CDTF">2019-08-08T00:15:54Z</dcterms:created>
  <dcterms:modified xsi:type="dcterms:W3CDTF">2019-11-07T01:36:32Z</dcterms:modified>
</cp:coreProperties>
</file>