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97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638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865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9715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8721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803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4866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804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630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006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84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929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25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001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017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815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92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0E57B-73A8-4D1E-A195-23BE2BF55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407" y="154745"/>
            <a:ext cx="9213581" cy="2262781"/>
          </a:xfrm>
        </p:spPr>
        <p:txBody>
          <a:bodyPr>
            <a:normAutofit fontScale="90000"/>
          </a:bodyPr>
          <a:lstStyle/>
          <a:p>
            <a:r>
              <a:rPr lang="es-CL" dirty="0"/>
              <a:t>Hospitalización Domiciliaria: Digitalización de procesos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79F62E-809B-4C4B-8751-34A5B2D75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5946" y="5143139"/>
            <a:ext cx="1828042" cy="441735"/>
          </a:xfrm>
        </p:spPr>
        <p:txBody>
          <a:bodyPr>
            <a:normAutofit fontScale="92500" lnSpcReduction="20000"/>
          </a:bodyPr>
          <a:lstStyle/>
          <a:p>
            <a:r>
              <a:rPr lang="es-CL" sz="2800" dirty="0"/>
              <a:t>Grupo 4</a:t>
            </a:r>
          </a:p>
        </p:txBody>
      </p:sp>
    </p:spTree>
    <p:extLst>
      <p:ext uri="{BB962C8B-B14F-4D97-AF65-F5344CB8AC3E}">
        <p14:creationId xmlns:p14="http://schemas.microsoft.com/office/powerpoint/2010/main" val="356293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C7F4A-95FC-48BF-99CC-AC2F965D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551" y="425328"/>
            <a:ext cx="8911687" cy="1280890"/>
          </a:xfrm>
        </p:spPr>
        <p:txBody>
          <a:bodyPr/>
          <a:lstStyle/>
          <a:p>
            <a:r>
              <a:rPr lang="es-CL" dirty="0"/>
              <a:t>Necesidades que aborda 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9E6FD0-C684-44F3-A800-B6AD2BFA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3777622"/>
          </a:xfrm>
        </p:spPr>
        <p:txBody>
          <a:bodyPr/>
          <a:lstStyle/>
          <a:p>
            <a:r>
              <a:rPr lang="es-CL" dirty="0"/>
              <a:t>Mejorar el proceso de hospitalización domiciliaria.</a:t>
            </a:r>
          </a:p>
          <a:p>
            <a:r>
              <a:rPr lang="es-CL" dirty="0"/>
              <a:t>Planificar Itinerario de visitas.</a:t>
            </a:r>
          </a:p>
          <a:p>
            <a:r>
              <a:rPr lang="es-CL" dirty="0"/>
              <a:t>Registrar las visitas a los pacientes.</a:t>
            </a:r>
          </a:p>
          <a:p>
            <a:r>
              <a:rPr lang="es-CL" dirty="0"/>
              <a:t>Generar informes con información relevante del itinerario al final del día e informar a los pacientes del horario de visita.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7403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0C220-DCA7-491C-B0B5-23E3035F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791" y="213292"/>
            <a:ext cx="9609551" cy="1280890"/>
          </a:xfrm>
        </p:spPr>
        <p:txBody>
          <a:bodyPr/>
          <a:lstStyle/>
          <a:p>
            <a:r>
              <a:rPr lang="es-CL" dirty="0"/>
              <a:t>Las características que tendrá la solución que proponen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8C5B37-1726-400B-8AE0-C6FC93A8C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791" y="1881809"/>
            <a:ext cx="10084905" cy="4029413"/>
          </a:xfrm>
        </p:spPr>
        <p:txBody>
          <a:bodyPr/>
          <a:lstStyle/>
          <a:p>
            <a:r>
              <a:rPr lang="es-CL" dirty="0"/>
              <a:t>Para dar solución se propone la codificación de una plataforma web, app HUD y una app paciente.</a:t>
            </a:r>
          </a:p>
          <a:p>
            <a:r>
              <a:rPr lang="es-CL" dirty="0"/>
              <a:t>Estas aplicaciones tendrán la finalidad de organizar, y hacer una mejora al proceso que se realiza hoy en día.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8975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400F6-CD31-4F91-AD00-D4AC46C0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Beneficios para los stakeholders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C4C771-2970-4660-8B1E-FF03298FA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Facilitar los procesos de hospitalización domiciliaria.</a:t>
            </a:r>
          </a:p>
          <a:p>
            <a:pPr marL="0" indent="0">
              <a:buNone/>
            </a:pPr>
            <a:r>
              <a:rPr lang="es-C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943361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113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Espiral</vt:lpstr>
      <vt:lpstr>Hospitalización Domiciliaria: Digitalización de procesos</vt:lpstr>
      <vt:lpstr>Necesidades que aborda el proyecto</vt:lpstr>
      <vt:lpstr>Las características que tendrá la solución que proponen</vt:lpstr>
      <vt:lpstr>Beneficios para los stakeholders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Hospitalización Domiciliaria: Digitalización de procesos</dc:title>
  <dc:creator>Rodrigo</dc:creator>
  <cp:lastModifiedBy>Rodrigo</cp:lastModifiedBy>
  <cp:revision>4</cp:revision>
  <dcterms:created xsi:type="dcterms:W3CDTF">2019-04-16T01:59:35Z</dcterms:created>
  <dcterms:modified xsi:type="dcterms:W3CDTF">2019-04-16T02:35:52Z</dcterms:modified>
</cp:coreProperties>
</file>