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60" r:id="rId5"/>
    <p:sldId id="261" r:id="rId6"/>
    <p:sldId id="264" r:id="rId7"/>
    <p:sldId id="265" r:id="rId8"/>
    <p:sldId id="266" r:id="rId9"/>
  </p:sldIdLst>
  <p:sldSz cx="12192000" cy="6858000"/>
  <p:notesSz cx="6858000" cy="9144000"/>
  <p:embeddedFontLst>
    <p:embeddedFont>
      <p:font typeface="Tw Cen MT" panose="020B0602020104020603" pitchFamily="34" charset="0"/>
      <p:regular r:id="rId11"/>
      <p:bold r:id="rId12"/>
      <p:italic r:id="rId13"/>
    </p:embeddedFont>
    <p:embeddedFont>
      <p:font typeface="Tw Cen MT Condensed" panose="020B0606020104020203" pitchFamily="34" charset="0"/>
      <p:regular r:id="rId14"/>
      <p:bold r:id="rId15"/>
    </p:embeddedFont>
    <p:embeddedFont>
      <p:font typeface="Wingdings 3" panose="05040102010807070707" pitchFamily="82"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853"/>
    <a:srgbClr val="42BA97"/>
    <a:srgbClr val="27CED7"/>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660"/>
  </p:normalViewPr>
  <p:slideViewPr>
    <p:cSldViewPr snapToGrid="0">
      <p:cViewPr varScale="1">
        <p:scale>
          <a:sx n="104" d="100"/>
          <a:sy n="104" d="100"/>
        </p:scale>
        <p:origin x="1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7.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7BA38-42B6-4F05-B4E8-8DD96F231D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2AD696-0AB5-4C98-A0D4-FD1BF3B6B29F}">
      <dgm:prSet/>
      <dgm:spPr/>
      <dgm:t>
        <a:bodyPr/>
        <a:lstStyle/>
        <a:p>
          <a:r>
            <a:rPr lang="es-ES" dirty="0"/>
            <a:t>Implementar una mejora al sistema de hospitalización domiciliaria del “Hospital El Pino”</a:t>
          </a:r>
          <a:endParaRPr lang="en-US" dirty="0"/>
        </a:p>
      </dgm:t>
    </dgm:pt>
    <dgm:pt modelId="{AEA029FE-E3D4-476C-B9FA-5E699AFF18DC}" type="parTrans" cxnId="{82C7F065-3A14-43AF-A8BA-7F8F3DE1249C}">
      <dgm:prSet/>
      <dgm:spPr/>
      <dgm:t>
        <a:bodyPr/>
        <a:lstStyle/>
        <a:p>
          <a:endParaRPr lang="en-US"/>
        </a:p>
      </dgm:t>
    </dgm:pt>
    <dgm:pt modelId="{ED021058-3A72-4061-BAD3-93D65B4705FB}" type="sibTrans" cxnId="{82C7F065-3A14-43AF-A8BA-7F8F3DE1249C}">
      <dgm:prSet/>
      <dgm:spPr/>
      <dgm:t>
        <a:bodyPr/>
        <a:lstStyle/>
        <a:p>
          <a:endParaRPr lang="en-US"/>
        </a:p>
      </dgm:t>
    </dgm:pt>
    <dgm:pt modelId="{864BDC85-1E49-4231-B282-A01F6760D7A0}">
      <dgm:prSet/>
      <dgm:spPr/>
      <dgm:t>
        <a:bodyPr/>
        <a:lstStyle/>
        <a:p>
          <a:r>
            <a:rPr lang="es-ES" dirty="0"/>
            <a:t>Tener mayor control en el registro de visitas a los pacientes</a:t>
          </a:r>
          <a:endParaRPr lang="en-US" dirty="0"/>
        </a:p>
      </dgm:t>
    </dgm:pt>
    <dgm:pt modelId="{04C25AE1-7BF2-4905-A862-54D19F4305BF}" type="parTrans" cxnId="{82D776C1-6A99-4C85-9432-B6C0C3A970EC}">
      <dgm:prSet/>
      <dgm:spPr/>
      <dgm:t>
        <a:bodyPr/>
        <a:lstStyle/>
        <a:p>
          <a:endParaRPr lang="en-US"/>
        </a:p>
      </dgm:t>
    </dgm:pt>
    <dgm:pt modelId="{C7C1015F-0782-4A25-8A7C-305006BA687D}" type="sibTrans" cxnId="{82D776C1-6A99-4C85-9432-B6C0C3A970EC}">
      <dgm:prSet/>
      <dgm:spPr/>
      <dgm:t>
        <a:bodyPr/>
        <a:lstStyle/>
        <a:p>
          <a:endParaRPr lang="en-US"/>
        </a:p>
      </dgm:t>
    </dgm:pt>
    <dgm:pt modelId="{E4371704-F7CE-4005-A5E1-61CD3B06ACDE}">
      <dgm:prSet/>
      <dgm:spPr/>
      <dgm:t>
        <a:bodyPr/>
        <a:lstStyle/>
        <a:p>
          <a:r>
            <a:rPr lang="es-ES" dirty="0"/>
            <a:t>Poder planificar itinerarios de visitas con un rango de tiempo estimado</a:t>
          </a:r>
          <a:endParaRPr lang="en-US" dirty="0"/>
        </a:p>
      </dgm:t>
    </dgm:pt>
    <dgm:pt modelId="{775BBD5F-C263-4338-8081-CF2832D9C2B2}" type="parTrans" cxnId="{8BA2C043-71F6-4B97-A4F5-A98096F0C11E}">
      <dgm:prSet/>
      <dgm:spPr/>
      <dgm:t>
        <a:bodyPr/>
        <a:lstStyle/>
        <a:p>
          <a:endParaRPr lang="en-US"/>
        </a:p>
      </dgm:t>
    </dgm:pt>
    <dgm:pt modelId="{47606CFD-A4CE-4B6A-A57F-F9292B947439}" type="sibTrans" cxnId="{8BA2C043-71F6-4B97-A4F5-A98096F0C11E}">
      <dgm:prSet/>
      <dgm:spPr/>
      <dgm:t>
        <a:bodyPr/>
        <a:lstStyle/>
        <a:p>
          <a:endParaRPr lang="en-US"/>
        </a:p>
      </dgm:t>
    </dgm:pt>
    <dgm:pt modelId="{2F874CB4-3EE5-4095-A879-641A0AED66EE}">
      <dgm:prSet/>
      <dgm:spPr/>
      <dgm:t>
        <a:bodyPr/>
        <a:lstStyle/>
        <a:p>
          <a:r>
            <a:rPr lang="es-ES" dirty="0"/>
            <a:t>Generar reportes con información relevante sobre las visitas a pacientes</a:t>
          </a:r>
          <a:endParaRPr lang="en-US" dirty="0"/>
        </a:p>
      </dgm:t>
    </dgm:pt>
    <dgm:pt modelId="{B873302B-E7E6-4415-B540-B00DA420FFBB}" type="parTrans" cxnId="{9CF7FF1C-6256-432E-A709-FCD65C049E3A}">
      <dgm:prSet/>
      <dgm:spPr/>
      <dgm:t>
        <a:bodyPr/>
        <a:lstStyle/>
        <a:p>
          <a:endParaRPr lang="en-US"/>
        </a:p>
      </dgm:t>
    </dgm:pt>
    <dgm:pt modelId="{9DF50380-DB08-41EF-A0F6-D1526482DB22}" type="sibTrans" cxnId="{9CF7FF1C-6256-432E-A709-FCD65C049E3A}">
      <dgm:prSet/>
      <dgm:spPr/>
      <dgm:t>
        <a:bodyPr/>
        <a:lstStyle/>
        <a:p>
          <a:endParaRPr lang="en-US"/>
        </a:p>
      </dgm:t>
    </dgm:pt>
    <dgm:pt modelId="{D35D1FBF-C99D-4B90-942B-D32770917625}" type="pres">
      <dgm:prSet presAssocID="{5D97BA38-42B6-4F05-B4E8-8DD96F231D22}" presName="root" presStyleCnt="0">
        <dgm:presLayoutVars>
          <dgm:dir/>
          <dgm:resizeHandles val="exact"/>
        </dgm:presLayoutVars>
      </dgm:prSet>
      <dgm:spPr/>
    </dgm:pt>
    <dgm:pt modelId="{7ADB6D71-B60A-4209-BF52-CE8A3C9A143B}" type="pres">
      <dgm:prSet presAssocID="{462AD696-0AB5-4C98-A0D4-FD1BF3B6B29F}" presName="compNode" presStyleCnt="0"/>
      <dgm:spPr/>
    </dgm:pt>
    <dgm:pt modelId="{21EBADD1-8383-4969-A88C-A733434EAFD8}" type="pres">
      <dgm:prSet presAssocID="{462AD696-0AB5-4C98-A0D4-FD1BF3B6B29F}" presName="bgRect" presStyleLbl="bgShp" presStyleIdx="0" presStyleCnt="4"/>
      <dgm:spPr/>
    </dgm:pt>
    <dgm:pt modelId="{FD76431F-F975-4355-88B5-690F8B40BB53}" type="pres">
      <dgm:prSet presAssocID="{462AD696-0AB5-4C98-A0D4-FD1BF3B6B29F}" presName="iconRect" presStyleLbl="node1" presStyleIdx="0" presStyleCnt="4" custLinFactNeighborX="-3245" custLinFactNeighborY="-48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0CD52FA0-0C42-4F2A-A958-7377AFA07C34}" type="pres">
      <dgm:prSet presAssocID="{462AD696-0AB5-4C98-A0D4-FD1BF3B6B29F}" presName="spaceRect" presStyleCnt="0"/>
      <dgm:spPr/>
    </dgm:pt>
    <dgm:pt modelId="{1E3D9B3B-58F5-4D14-B176-91152A0B9F81}" type="pres">
      <dgm:prSet presAssocID="{462AD696-0AB5-4C98-A0D4-FD1BF3B6B29F}" presName="parTx" presStyleLbl="revTx" presStyleIdx="0" presStyleCnt="4">
        <dgm:presLayoutVars>
          <dgm:chMax val="0"/>
          <dgm:chPref val="0"/>
        </dgm:presLayoutVars>
      </dgm:prSet>
      <dgm:spPr/>
    </dgm:pt>
    <dgm:pt modelId="{06694FD9-5322-4813-A199-735FD0815E78}" type="pres">
      <dgm:prSet presAssocID="{ED021058-3A72-4061-BAD3-93D65B4705FB}" presName="sibTrans" presStyleCnt="0"/>
      <dgm:spPr/>
    </dgm:pt>
    <dgm:pt modelId="{E980FDB4-8D13-4782-BAD5-8EA8270C7229}" type="pres">
      <dgm:prSet presAssocID="{864BDC85-1E49-4231-B282-A01F6760D7A0}" presName="compNode" presStyleCnt="0"/>
      <dgm:spPr/>
    </dgm:pt>
    <dgm:pt modelId="{C2F6B2A9-B640-4FF5-A1ED-4E435BE985F2}" type="pres">
      <dgm:prSet presAssocID="{864BDC85-1E49-4231-B282-A01F6760D7A0}" presName="bgRect" presStyleLbl="bgShp" presStyleIdx="1" presStyleCnt="4"/>
      <dgm:spPr/>
    </dgm:pt>
    <dgm:pt modelId="{0A69A1CB-89A6-498C-8F9E-9CF1A964A037}" type="pres">
      <dgm:prSet presAssocID="{864BDC85-1E49-4231-B282-A01F6760D7A0}" presName="iconRect" presStyleLbl="node1" presStyleIdx="1" presStyleCnt="4" custLinFactNeighborX="-3245" custLinFactNeighborY="-48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8757A49B-6BFA-4901-91CA-CA67B356E5C9}" type="pres">
      <dgm:prSet presAssocID="{864BDC85-1E49-4231-B282-A01F6760D7A0}" presName="spaceRect" presStyleCnt="0"/>
      <dgm:spPr/>
    </dgm:pt>
    <dgm:pt modelId="{8912687A-0A5E-4B7D-8387-F1C9D609A487}" type="pres">
      <dgm:prSet presAssocID="{864BDC85-1E49-4231-B282-A01F6760D7A0}" presName="parTx" presStyleLbl="revTx" presStyleIdx="1" presStyleCnt="4">
        <dgm:presLayoutVars>
          <dgm:chMax val="0"/>
          <dgm:chPref val="0"/>
        </dgm:presLayoutVars>
      </dgm:prSet>
      <dgm:spPr/>
    </dgm:pt>
    <dgm:pt modelId="{09591076-D60A-4B36-A28B-F4FBA052E278}" type="pres">
      <dgm:prSet presAssocID="{C7C1015F-0782-4A25-8A7C-305006BA687D}" presName="sibTrans" presStyleCnt="0"/>
      <dgm:spPr/>
    </dgm:pt>
    <dgm:pt modelId="{AED5F365-1290-4C1B-9C03-1009BD3B2E2A}" type="pres">
      <dgm:prSet presAssocID="{E4371704-F7CE-4005-A5E1-61CD3B06ACDE}" presName="compNode" presStyleCnt="0"/>
      <dgm:spPr/>
    </dgm:pt>
    <dgm:pt modelId="{6004420A-7400-4074-9F58-4672FC87751F}" type="pres">
      <dgm:prSet presAssocID="{E4371704-F7CE-4005-A5E1-61CD3B06ACDE}" presName="bgRect" presStyleLbl="bgShp" presStyleIdx="2" presStyleCnt="4"/>
      <dgm:spPr/>
    </dgm:pt>
    <dgm:pt modelId="{79596556-7D92-42B2-A8ED-F7EB0C1B1506}" type="pres">
      <dgm:prSet presAssocID="{E4371704-F7CE-4005-A5E1-61CD3B06ACDE}" presName="iconRect" presStyleLbl="node1" presStyleIdx="2" presStyleCnt="4" custLinFactNeighborX="-3245" custLinFactNeighborY="-486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sta de comprobación"/>
        </a:ext>
      </dgm:extLst>
    </dgm:pt>
    <dgm:pt modelId="{3B7BB782-DF54-491C-96A0-261514E7B1F5}" type="pres">
      <dgm:prSet presAssocID="{E4371704-F7CE-4005-A5E1-61CD3B06ACDE}" presName="spaceRect" presStyleCnt="0"/>
      <dgm:spPr/>
    </dgm:pt>
    <dgm:pt modelId="{AA9EC242-A46E-455D-856A-8D760ACD8E36}" type="pres">
      <dgm:prSet presAssocID="{E4371704-F7CE-4005-A5E1-61CD3B06ACDE}" presName="parTx" presStyleLbl="revTx" presStyleIdx="2" presStyleCnt="4">
        <dgm:presLayoutVars>
          <dgm:chMax val="0"/>
          <dgm:chPref val="0"/>
        </dgm:presLayoutVars>
      </dgm:prSet>
      <dgm:spPr/>
    </dgm:pt>
    <dgm:pt modelId="{2D5F63BC-50F7-4537-A4C3-375AEB581B69}" type="pres">
      <dgm:prSet presAssocID="{47606CFD-A4CE-4B6A-A57F-F9292B947439}" presName="sibTrans" presStyleCnt="0"/>
      <dgm:spPr/>
    </dgm:pt>
    <dgm:pt modelId="{FF059261-5959-40EC-A432-FA03174C707B}" type="pres">
      <dgm:prSet presAssocID="{2F874CB4-3EE5-4095-A879-641A0AED66EE}" presName="compNode" presStyleCnt="0"/>
      <dgm:spPr/>
    </dgm:pt>
    <dgm:pt modelId="{27C2AEB8-7D29-403B-AAE2-B9FDDDD76368}" type="pres">
      <dgm:prSet presAssocID="{2F874CB4-3EE5-4095-A879-641A0AED66EE}" presName="bgRect" presStyleLbl="bgShp" presStyleIdx="3" presStyleCnt="4"/>
      <dgm:spPr/>
    </dgm:pt>
    <dgm:pt modelId="{AA297CD9-E5ED-4272-86BA-B44C0B83257C}" type="pres">
      <dgm:prSet presAssocID="{2F874CB4-3EE5-4095-A879-641A0AED66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cumento"/>
        </a:ext>
      </dgm:extLst>
    </dgm:pt>
    <dgm:pt modelId="{FED8618E-498F-4776-A76A-C8C26DE64663}" type="pres">
      <dgm:prSet presAssocID="{2F874CB4-3EE5-4095-A879-641A0AED66EE}" presName="spaceRect" presStyleCnt="0"/>
      <dgm:spPr/>
    </dgm:pt>
    <dgm:pt modelId="{01419BBD-5E95-41DD-8858-DED097ADCB2F}" type="pres">
      <dgm:prSet presAssocID="{2F874CB4-3EE5-4095-A879-641A0AED66EE}" presName="parTx" presStyleLbl="revTx" presStyleIdx="3" presStyleCnt="4">
        <dgm:presLayoutVars>
          <dgm:chMax val="0"/>
          <dgm:chPref val="0"/>
        </dgm:presLayoutVars>
      </dgm:prSet>
      <dgm:spPr/>
    </dgm:pt>
  </dgm:ptLst>
  <dgm:cxnLst>
    <dgm:cxn modelId="{F802B914-D3A0-45C0-8B2E-C4B34E067DB0}" type="presOf" srcId="{462AD696-0AB5-4C98-A0D4-FD1BF3B6B29F}" destId="{1E3D9B3B-58F5-4D14-B176-91152A0B9F81}" srcOrd="0" destOrd="0" presId="urn:microsoft.com/office/officeart/2018/2/layout/IconVerticalSolidList"/>
    <dgm:cxn modelId="{9CF7FF1C-6256-432E-A709-FCD65C049E3A}" srcId="{5D97BA38-42B6-4F05-B4E8-8DD96F231D22}" destId="{2F874CB4-3EE5-4095-A879-641A0AED66EE}" srcOrd="3" destOrd="0" parTransId="{B873302B-E7E6-4415-B540-B00DA420FFBB}" sibTransId="{9DF50380-DB08-41EF-A0F6-D1526482DB22}"/>
    <dgm:cxn modelId="{1FE97A29-BCB0-4AF0-83E1-BF021629F54A}" type="presOf" srcId="{5D97BA38-42B6-4F05-B4E8-8DD96F231D22}" destId="{D35D1FBF-C99D-4B90-942B-D32770917625}" srcOrd="0" destOrd="0" presId="urn:microsoft.com/office/officeart/2018/2/layout/IconVerticalSolidList"/>
    <dgm:cxn modelId="{8BA2C043-71F6-4B97-A4F5-A98096F0C11E}" srcId="{5D97BA38-42B6-4F05-B4E8-8DD96F231D22}" destId="{E4371704-F7CE-4005-A5E1-61CD3B06ACDE}" srcOrd="2" destOrd="0" parTransId="{775BBD5F-C263-4338-8081-CF2832D9C2B2}" sibTransId="{47606CFD-A4CE-4B6A-A57F-F9292B947439}"/>
    <dgm:cxn modelId="{82C7F065-3A14-43AF-A8BA-7F8F3DE1249C}" srcId="{5D97BA38-42B6-4F05-B4E8-8DD96F231D22}" destId="{462AD696-0AB5-4C98-A0D4-FD1BF3B6B29F}" srcOrd="0" destOrd="0" parTransId="{AEA029FE-E3D4-476C-B9FA-5E699AFF18DC}" sibTransId="{ED021058-3A72-4061-BAD3-93D65B4705FB}"/>
    <dgm:cxn modelId="{2432849A-E447-4F9A-91FE-58DBC8242B7C}" type="presOf" srcId="{2F874CB4-3EE5-4095-A879-641A0AED66EE}" destId="{01419BBD-5E95-41DD-8858-DED097ADCB2F}" srcOrd="0" destOrd="0" presId="urn:microsoft.com/office/officeart/2018/2/layout/IconVerticalSolidList"/>
    <dgm:cxn modelId="{07B323AC-8046-4317-8FB6-EA90222F8EB4}" type="presOf" srcId="{E4371704-F7CE-4005-A5E1-61CD3B06ACDE}" destId="{AA9EC242-A46E-455D-856A-8D760ACD8E36}" srcOrd="0" destOrd="0" presId="urn:microsoft.com/office/officeart/2018/2/layout/IconVerticalSolidList"/>
    <dgm:cxn modelId="{82D776C1-6A99-4C85-9432-B6C0C3A970EC}" srcId="{5D97BA38-42B6-4F05-B4E8-8DD96F231D22}" destId="{864BDC85-1E49-4231-B282-A01F6760D7A0}" srcOrd="1" destOrd="0" parTransId="{04C25AE1-7BF2-4905-A862-54D19F4305BF}" sibTransId="{C7C1015F-0782-4A25-8A7C-305006BA687D}"/>
    <dgm:cxn modelId="{C7EB61C3-3BDB-4D07-A2C7-3E213E588946}" type="presOf" srcId="{864BDC85-1E49-4231-B282-A01F6760D7A0}" destId="{8912687A-0A5E-4B7D-8387-F1C9D609A487}" srcOrd="0" destOrd="0" presId="urn:microsoft.com/office/officeart/2018/2/layout/IconVerticalSolidList"/>
    <dgm:cxn modelId="{31BE72BA-73F5-41BB-80E4-E60B63254CC1}" type="presParOf" srcId="{D35D1FBF-C99D-4B90-942B-D32770917625}" destId="{7ADB6D71-B60A-4209-BF52-CE8A3C9A143B}" srcOrd="0" destOrd="0" presId="urn:microsoft.com/office/officeart/2018/2/layout/IconVerticalSolidList"/>
    <dgm:cxn modelId="{35B8F9F6-F637-406D-ACD7-C9CBDF81BE9E}" type="presParOf" srcId="{7ADB6D71-B60A-4209-BF52-CE8A3C9A143B}" destId="{21EBADD1-8383-4969-A88C-A733434EAFD8}" srcOrd="0" destOrd="0" presId="urn:microsoft.com/office/officeart/2018/2/layout/IconVerticalSolidList"/>
    <dgm:cxn modelId="{72952B0A-02A4-4CBD-86E4-9FC9E49CE770}" type="presParOf" srcId="{7ADB6D71-B60A-4209-BF52-CE8A3C9A143B}" destId="{FD76431F-F975-4355-88B5-690F8B40BB53}" srcOrd="1" destOrd="0" presId="urn:microsoft.com/office/officeart/2018/2/layout/IconVerticalSolidList"/>
    <dgm:cxn modelId="{F95895E4-48E8-48C8-928C-7D4235020412}" type="presParOf" srcId="{7ADB6D71-B60A-4209-BF52-CE8A3C9A143B}" destId="{0CD52FA0-0C42-4F2A-A958-7377AFA07C34}" srcOrd="2" destOrd="0" presId="urn:microsoft.com/office/officeart/2018/2/layout/IconVerticalSolidList"/>
    <dgm:cxn modelId="{1E1B46FD-96DE-4D25-B99D-EC0A37B87FBE}" type="presParOf" srcId="{7ADB6D71-B60A-4209-BF52-CE8A3C9A143B}" destId="{1E3D9B3B-58F5-4D14-B176-91152A0B9F81}" srcOrd="3" destOrd="0" presId="urn:microsoft.com/office/officeart/2018/2/layout/IconVerticalSolidList"/>
    <dgm:cxn modelId="{60686AE6-13E4-4648-9D1E-3F6B5C3B8614}" type="presParOf" srcId="{D35D1FBF-C99D-4B90-942B-D32770917625}" destId="{06694FD9-5322-4813-A199-735FD0815E78}" srcOrd="1" destOrd="0" presId="urn:microsoft.com/office/officeart/2018/2/layout/IconVerticalSolidList"/>
    <dgm:cxn modelId="{0E4ACD73-1F52-4145-A72E-A1C390A7952A}" type="presParOf" srcId="{D35D1FBF-C99D-4B90-942B-D32770917625}" destId="{E980FDB4-8D13-4782-BAD5-8EA8270C7229}" srcOrd="2" destOrd="0" presId="urn:microsoft.com/office/officeart/2018/2/layout/IconVerticalSolidList"/>
    <dgm:cxn modelId="{7B1731C4-C70B-43B1-BA45-6BE54146B447}" type="presParOf" srcId="{E980FDB4-8D13-4782-BAD5-8EA8270C7229}" destId="{C2F6B2A9-B640-4FF5-A1ED-4E435BE985F2}" srcOrd="0" destOrd="0" presId="urn:microsoft.com/office/officeart/2018/2/layout/IconVerticalSolidList"/>
    <dgm:cxn modelId="{1E8C94AC-788C-4693-A90D-7BD441B75D6D}" type="presParOf" srcId="{E980FDB4-8D13-4782-BAD5-8EA8270C7229}" destId="{0A69A1CB-89A6-498C-8F9E-9CF1A964A037}" srcOrd="1" destOrd="0" presId="urn:microsoft.com/office/officeart/2018/2/layout/IconVerticalSolidList"/>
    <dgm:cxn modelId="{2B4D28F7-E662-405C-BB61-E859408ECC81}" type="presParOf" srcId="{E980FDB4-8D13-4782-BAD5-8EA8270C7229}" destId="{8757A49B-6BFA-4901-91CA-CA67B356E5C9}" srcOrd="2" destOrd="0" presId="urn:microsoft.com/office/officeart/2018/2/layout/IconVerticalSolidList"/>
    <dgm:cxn modelId="{D24BEC64-6D31-4B6F-86C9-0D2A86C21852}" type="presParOf" srcId="{E980FDB4-8D13-4782-BAD5-8EA8270C7229}" destId="{8912687A-0A5E-4B7D-8387-F1C9D609A487}" srcOrd="3" destOrd="0" presId="urn:microsoft.com/office/officeart/2018/2/layout/IconVerticalSolidList"/>
    <dgm:cxn modelId="{EAF690BE-FBE3-4AAD-A416-16EBCF54BCAB}" type="presParOf" srcId="{D35D1FBF-C99D-4B90-942B-D32770917625}" destId="{09591076-D60A-4B36-A28B-F4FBA052E278}" srcOrd="3" destOrd="0" presId="urn:microsoft.com/office/officeart/2018/2/layout/IconVerticalSolidList"/>
    <dgm:cxn modelId="{53FFC676-F309-4227-BABB-6299B76BCD58}" type="presParOf" srcId="{D35D1FBF-C99D-4B90-942B-D32770917625}" destId="{AED5F365-1290-4C1B-9C03-1009BD3B2E2A}" srcOrd="4" destOrd="0" presId="urn:microsoft.com/office/officeart/2018/2/layout/IconVerticalSolidList"/>
    <dgm:cxn modelId="{26BED225-2DE8-4589-B31A-E868F9331B09}" type="presParOf" srcId="{AED5F365-1290-4C1B-9C03-1009BD3B2E2A}" destId="{6004420A-7400-4074-9F58-4672FC87751F}" srcOrd="0" destOrd="0" presId="urn:microsoft.com/office/officeart/2018/2/layout/IconVerticalSolidList"/>
    <dgm:cxn modelId="{C4DE457E-B262-476F-BF18-3CD7E869C2E3}" type="presParOf" srcId="{AED5F365-1290-4C1B-9C03-1009BD3B2E2A}" destId="{79596556-7D92-42B2-A8ED-F7EB0C1B1506}" srcOrd="1" destOrd="0" presId="urn:microsoft.com/office/officeart/2018/2/layout/IconVerticalSolidList"/>
    <dgm:cxn modelId="{26D69145-1AC8-444C-B3F7-A164983C7C40}" type="presParOf" srcId="{AED5F365-1290-4C1B-9C03-1009BD3B2E2A}" destId="{3B7BB782-DF54-491C-96A0-261514E7B1F5}" srcOrd="2" destOrd="0" presId="urn:microsoft.com/office/officeart/2018/2/layout/IconVerticalSolidList"/>
    <dgm:cxn modelId="{54CA4400-0CFC-4E1D-B044-8FFA563FB5F5}" type="presParOf" srcId="{AED5F365-1290-4C1B-9C03-1009BD3B2E2A}" destId="{AA9EC242-A46E-455D-856A-8D760ACD8E36}" srcOrd="3" destOrd="0" presId="urn:microsoft.com/office/officeart/2018/2/layout/IconVerticalSolidList"/>
    <dgm:cxn modelId="{08A7C3F8-C793-47AE-8FA7-796498F7FC68}" type="presParOf" srcId="{D35D1FBF-C99D-4B90-942B-D32770917625}" destId="{2D5F63BC-50F7-4537-A4C3-375AEB581B69}" srcOrd="5" destOrd="0" presId="urn:microsoft.com/office/officeart/2018/2/layout/IconVerticalSolidList"/>
    <dgm:cxn modelId="{DABFF80A-6235-4D7E-B934-E6C64762C0BC}" type="presParOf" srcId="{D35D1FBF-C99D-4B90-942B-D32770917625}" destId="{FF059261-5959-40EC-A432-FA03174C707B}" srcOrd="6" destOrd="0" presId="urn:microsoft.com/office/officeart/2018/2/layout/IconVerticalSolidList"/>
    <dgm:cxn modelId="{1B6D0A2B-EBDB-437A-9980-637FA20DED6B}" type="presParOf" srcId="{FF059261-5959-40EC-A432-FA03174C707B}" destId="{27C2AEB8-7D29-403B-AAE2-B9FDDDD76368}" srcOrd="0" destOrd="0" presId="urn:microsoft.com/office/officeart/2018/2/layout/IconVerticalSolidList"/>
    <dgm:cxn modelId="{F253F0BC-8E53-4F3D-96E4-FD92A818D958}" type="presParOf" srcId="{FF059261-5959-40EC-A432-FA03174C707B}" destId="{AA297CD9-E5ED-4272-86BA-B44C0B83257C}" srcOrd="1" destOrd="0" presId="urn:microsoft.com/office/officeart/2018/2/layout/IconVerticalSolidList"/>
    <dgm:cxn modelId="{70D14ECE-B8AA-4B70-ABEA-E50A6C87E3D5}" type="presParOf" srcId="{FF059261-5959-40EC-A432-FA03174C707B}" destId="{FED8618E-498F-4776-A76A-C8C26DE64663}" srcOrd="2" destOrd="0" presId="urn:microsoft.com/office/officeart/2018/2/layout/IconVerticalSolidList"/>
    <dgm:cxn modelId="{C7B3B73D-9BA5-4031-A201-857845063618}" type="presParOf" srcId="{FF059261-5959-40EC-A432-FA03174C707B}" destId="{01419BBD-5E95-41DD-8858-DED097ADC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1F535-0DED-4109-A722-A94FC94A423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2980349-CAC8-4132-B6E3-C615078EEE0A}">
      <dgm:prSet/>
      <dgm:spPr/>
      <dgm:t>
        <a:bodyPr/>
        <a:lstStyle/>
        <a:p>
          <a:r>
            <a:rPr lang="es-MX" dirty="0"/>
            <a:t>Facilitar los procesos de hospitalización domiciliaria.</a:t>
          </a:r>
          <a:endParaRPr lang="en-US" dirty="0"/>
        </a:p>
      </dgm:t>
    </dgm:pt>
    <dgm:pt modelId="{BF363CE3-E15C-4564-B5A5-27648779305B}" type="parTrans" cxnId="{1EDA79DD-709E-41A1-AAB7-079BC6772B11}">
      <dgm:prSet/>
      <dgm:spPr/>
      <dgm:t>
        <a:bodyPr/>
        <a:lstStyle/>
        <a:p>
          <a:endParaRPr lang="en-US"/>
        </a:p>
      </dgm:t>
    </dgm:pt>
    <dgm:pt modelId="{0FDD695E-341F-4945-9635-76379BE772DF}" type="sibTrans" cxnId="{1EDA79DD-709E-41A1-AAB7-079BC6772B11}">
      <dgm:prSet/>
      <dgm:spPr/>
      <dgm:t>
        <a:bodyPr/>
        <a:lstStyle/>
        <a:p>
          <a:endParaRPr lang="en-US"/>
        </a:p>
      </dgm:t>
    </dgm:pt>
    <dgm:pt modelId="{883094C4-74FC-456E-9E63-7524D8CB7D90}">
      <dgm:prSet/>
      <dgm:spPr/>
      <dgm:t>
        <a:bodyPr/>
        <a:lstStyle/>
        <a:p>
          <a:r>
            <a:rPr lang="es-MX" dirty="0"/>
            <a:t>Mejorar manejo de información y planificación dentro del proyecto.</a:t>
          </a:r>
          <a:endParaRPr lang="en-US" dirty="0"/>
        </a:p>
      </dgm:t>
    </dgm:pt>
    <dgm:pt modelId="{A3D91D80-C20F-45E1-8B1E-F94F5B7C4E0F}" type="parTrans" cxnId="{194DD2C9-60DB-4AF9-A94F-79753BB0F3C2}">
      <dgm:prSet/>
      <dgm:spPr/>
      <dgm:t>
        <a:bodyPr/>
        <a:lstStyle/>
        <a:p>
          <a:endParaRPr lang="en-US"/>
        </a:p>
      </dgm:t>
    </dgm:pt>
    <dgm:pt modelId="{15A65268-EA74-4E4C-A901-5A11841F7716}" type="sibTrans" cxnId="{194DD2C9-60DB-4AF9-A94F-79753BB0F3C2}">
      <dgm:prSet/>
      <dgm:spPr/>
      <dgm:t>
        <a:bodyPr/>
        <a:lstStyle/>
        <a:p>
          <a:endParaRPr lang="en-US"/>
        </a:p>
      </dgm:t>
    </dgm:pt>
    <dgm:pt modelId="{5607D3BE-4758-49A1-AE94-A718CA6AB565}">
      <dgm:prSet/>
      <dgm:spPr/>
      <dgm:t>
        <a:bodyPr/>
        <a:lstStyle/>
        <a:p>
          <a:r>
            <a:rPr lang="es-MX" dirty="0"/>
            <a:t>Mejorar la calidad del servicio mediante un método para contactar con el cuidador del paciente.</a:t>
          </a:r>
          <a:endParaRPr lang="en-US" dirty="0"/>
        </a:p>
      </dgm:t>
    </dgm:pt>
    <dgm:pt modelId="{47BC8E24-30EA-49F2-9777-3A7B6CD717D1}" type="parTrans" cxnId="{0F58E2C1-8CFC-43C6-B3D4-E55D2B8C986D}">
      <dgm:prSet/>
      <dgm:spPr/>
      <dgm:t>
        <a:bodyPr/>
        <a:lstStyle/>
        <a:p>
          <a:endParaRPr lang="en-US"/>
        </a:p>
      </dgm:t>
    </dgm:pt>
    <dgm:pt modelId="{86B86EA3-FE8E-470D-B810-6248B37761C2}" type="sibTrans" cxnId="{0F58E2C1-8CFC-43C6-B3D4-E55D2B8C986D}">
      <dgm:prSet/>
      <dgm:spPr/>
      <dgm:t>
        <a:bodyPr/>
        <a:lstStyle/>
        <a:p>
          <a:endParaRPr lang="en-US"/>
        </a:p>
      </dgm:t>
    </dgm:pt>
    <dgm:pt modelId="{AC8C0508-E17D-41F7-833F-811FB66B9EDF}">
      <dgm:prSet/>
      <dgm:spPr/>
      <dgm:t>
        <a:bodyPr/>
        <a:lstStyle/>
        <a:p>
          <a:r>
            <a:rPr lang="es-MX" dirty="0"/>
            <a:t>Generar visitas domiciliarias con un mayor control de tiempos estimados</a:t>
          </a:r>
          <a:endParaRPr lang="en-US" dirty="0"/>
        </a:p>
      </dgm:t>
    </dgm:pt>
    <dgm:pt modelId="{F245F4AD-3DA7-49D9-BE6F-826027E89A3A}" type="parTrans" cxnId="{CAC86F78-95E0-4576-8344-3788D33E48C9}">
      <dgm:prSet/>
      <dgm:spPr/>
      <dgm:t>
        <a:bodyPr/>
        <a:lstStyle/>
        <a:p>
          <a:endParaRPr lang="en-US"/>
        </a:p>
      </dgm:t>
    </dgm:pt>
    <dgm:pt modelId="{F3095C1D-D28A-410E-A836-80061A340CCA}" type="sibTrans" cxnId="{CAC86F78-95E0-4576-8344-3788D33E48C9}">
      <dgm:prSet/>
      <dgm:spPr/>
      <dgm:t>
        <a:bodyPr/>
        <a:lstStyle/>
        <a:p>
          <a:endParaRPr lang="en-US"/>
        </a:p>
      </dgm:t>
    </dgm:pt>
    <dgm:pt modelId="{1A7F0E04-A7A9-4298-BD7C-FBADCF2C1E7F}" type="pres">
      <dgm:prSet presAssocID="{4E61F535-0DED-4109-A722-A94FC94A4235}" presName="outerComposite" presStyleCnt="0">
        <dgm:presLayoutVars>
          <dgm:chMax val="5"/>
          <dgm:dir/>
          <dgm:resizeHandles val="exact"/>
        </dgm:presLayoutVars>
      </dgm:prSet>
      <dgm:spPr/>
    </dgm:pt>
    <dgm:pt modelId="{B1208156-DA90-4EA9-9121-B3DA31AB3708}" type="pres">
      <dgm:prSet presAssocID="{4E61F535-0DED-4109-A722-A94FC94A4235}" presName="dummyMaxCanvas" presStyleCnt="0">
        <dgm:presLayoutVars/>
      </dgm:prSet>
      <dgm:spPr/>
    </dgm:pt>
    <dgm:pt modelId="{284A75FD-FC17-4DCC-A7E1-9C411EB9B86E}" type="pres">
      <dgm:prSet presAssocID="{4E61F535-0DED-4109-A722-A94FC94A4235}" presName="FourNodes_1" presStyleLbl="node1" presStyleIdx="0" presStyleCnt="4">
        <dgm:presLayoutVars>
          <dgm:bulletEnabled val="1"/>
        </dgm:presLayoutVars>
      </dgm:prSet>
      <dgm:spPr/>
    </dgm:pt>
    <dgm:pt modelId="{217D7553-2791-4D07-8C69-340165A5CF43}" type="pres">
      <dgm:prSet presAssocID="{4E61F535-0DED-4109-A722-A94FC94A4235}" presName="FourNodes_2" presStyleLbl="node1" presStyleIdx="1" presStyleCnt="4">
        <dgm:presLayoutVars>
          <dgm:bulletEnabled val="1"/>
        </dgm:presLayoutVars>
      </dgm:prSet>
      <dgm:spPr/>
    </dgm:pt>
    <dgm:pt modelId="{FDA412F3-1171-4222-B1CD-B5C5475E6EDB}" type="pres">
      <dgm:prSet presAssocID="{4E61F535-0DED-4109-A722-A94FC94A4235}" presName="FourNodes_3" presStyleLbl="node1" presStyleIdx="2" presStyleCnt="4">
        <dgm:presLayoutVars>
          <dgm:bulletEnabled val="1"/>
        </dgm:presLayoutVars>
      </dgm:prSet>
      <dgm:spPr/>
    </dgm:pt>
    <dgm:pt modelId="{7ADD850B-3CE2-45D1-966E-9EABFDB0EDF9}" type="pres">
      <dgm:prSet presAssocID="{4E61F535-0DED-4109-A722-A94FC94A4235}" presName="FourNodes_4" presStyleLbl="node1" presStyleIdx="3" presStyleCnt="4">
        <dgm:presLayoutVars>
          <dgm:bulletEnabled val="1"/>
        </dgm:presLayoutVars>
      </dgm:prSet>
      <dgm:spPr/>
    </dgm:pt>
    <dgm:pt modelId="{ACF01CBA-8D96-435D-9DFF-4D2F6F6DFD0B}" type="pres">
      <dgm:prSet presAssocID="{4E61F535-0DED-4109-A722-A94FC94A4235}" presName="FourConn_1-2" presStyleLbl="fgAccFollowNode1" presStyleIdx="0" presStyleCnt="3">
        <dgm:presLayoutVars>
          <dgm:bulletEnabled val="1"/>
        </dgm:presLayoutVars>
      </dgm:prSet>
      <dgm:spPr/>
    </dgm:pt>
    <dgm:pt modelId="{1AEDCCD1-1907-430F-A2CA-2802F680E66E}" type="pres">
      <dgm:prSet presAssocID="{4E61F535-0DED-4109-A722-A94FC94A4235}" presName="FourConn_2-3" presStyleLbl="fgAccFollowNode1" presStyleIdx="1" presStyleCnt="3">
        <dgm:presLayoutVars>
          <dgm:bulletEnabled val="1"/>
        </dgm:presLayoutVars>
      </dgm:prSet>
      <dgm:spPr/>
    </dgm:pt>
    <dgm:pt modelId="{EB2DB5D4-63D7-4081-B295-0574B3236AE5}" type="pres">
      <dgm:prSet presAssocID="{4E61F535-0DED-4109-A722-A94FC94A4235}" presName="FourConn_3-4" presStyleLbl="fgAccFollowNode1" presStyleIdx="2" presStyleCnt="3">
        <dgm:presLayoutVars>
          <dgm:bulletEnabled val="1"/>
        </dgm:presLayoutVars>
      </dgm:prSet>
      <dgm:spPr/>
    </dgm:pt>
    <dgm:pt modelId="{52E76376-5E0B-436D-A63B-B69A8DC320DB}" type="pres">
      <dgm:prSet presAssocID="{4E61F535-0DED-4109-A722-A94FC94A4235}" presName="FourNodes_1_text" presStyleLbl="node1" presStyleIdx="3" presStyleCnt="4">
        <dgm:presLayoutVars>
          <dgm:bulletEnabled val="1"/>
        </dgm:presLayoutVars>
      </dgm:prSet>
      <dgm:spPr/>
    </dgm:pt>
    <dgm:pt modelId="{91E377A1-9CA2-4E32-83AC-A33630325A91}" type="pres">
      <dgm:prSet presAssocID="{4E61F535-0DED-4109-A722-A94FC94A4235}" presName="FourNodes_2_text" presStyleLbl="node1" presStyleIdx="3" presStyleCnt="4">
        <dgm:presLayoutVars>
          <dgm:bulletEnabled val="1"/>
        </dgm:presLayoutVars>
      </dgm:prSet>
      <dgm:spPr/>
    </dgm:pt>
    <dgm:pt modelId="{159D0DB0-6A04-44E6-B0B2-5F4D611EEA97}" type="pres">
      <dgm:prSet presAssocID="{4E61F535-0DED-4109-A722-A94FC94A4235}" presName="FourNodes_3_text" presStyleLbl="node1" presStyleIdx="3" presStyleCnt="4">
        <dgm:presLayoutVars>
          <dgm:bulletEnabled val="1"/>
        </dgm:presLayoutVars>
      </dgm:prSet>
      <dgm:spPr/>
    </dgm:pt>
    <dgm:pt modelId="{64AE514D-D4A5-4ACC-9CC1-5E53AEFDA2A2}" type="pres">
      <dgm:prSet presAssocID="{4E61F535-0DED-4109-A722-A94FC94A4235}" presName="FourNodes_4_text" presStyleLbl="node1" presStyleIdx="3" presStyleCnt="4">
        <dgm:presLayoutVars>
          <dgm:bulletEnabled val="1"/>
        </dgm:presLayoutVars>
      </dgm:prSet>
      <dgm:spPr/>
    </dgm:pt>
  </dgm:ptLst>
  <dgm:cxnLst>
    <dgm:cxn modelId="{7059AC40-208C-43A7-95FF-3F66DFB7B8F8}" type="presOf" srcId="{B2980349-CAC8-4132-B6E3-C615078EEE0A}" destId="{52E76376-5E0B-436D-A63B-B69A8DC320DB}" srcOrd="1" destOrd="0" presId="urn:microsoft.com/office/officeart/2005/8/layout/vProcess5"/>
    <dgm:cxn modelId="{6983AC6C-8FC0-4749-94D3-B31A91CEA60A}" type="presOf" srcId="{AC8C0508-E17D-41F7-833F-811FB66B9EDF}" destId="{64AE514D-D4A5-4ACC-9CC1-5E53AEFDA2A2}" srcOrd="1" destOrd="0" presId="urn:microsoft.com/office/officeart/2005/8/layout/vProcess5"/>
    <dgm:cxn modelId="{F69FB06D-9019-4D7E-93EA-6E6C82B12D66}" type="presOf" srcId="{AC8C0508-E17D-41F7-833F-811FB66B9EDF}" destId="{7ADD850B-3CE2-45D1-966E-9EABFDB0EDF9}" srcOrd="0" destOrd="0" presId="urn:microsoft.com/office/officeart/2005/8/layout/vProcess5"/>
    <dgm:cxn modelId="{81792972-8BA0-4215-A533-A776EB7C4C0F}" type="presOf" srcId="{0FDD695E-341F-4945-9635-76379BE772DF}" destId="{ACF01CBA-8D96-435D-9DFF-4D2F6F6DFD0B}" srcOrd="0" destOrd="0" presId="urn:microsoft.com/office/officeart/2005/8/layout/vProcess5"/>
    <dgm:cxn modelId="{CAC86F78-95E0-4576-8344-3788D33E48C9}" srcId="{4E61F535-0DED-4109-A722-A94FC94A4235}" destId="{AC8C0508-E17D-41F7-833F-811FB66B9EDF}" srcOrd="3" destOrd="0" parTransId="{F245F4AD-3DA7-49D9-BE6F-826027E89A3A}" sibTransId="{F3095C1D-D28A-410E-A836-80061A340CCA}"/>
    <dgm:cxn modelId="{0CDDE981-62F9-4F6C-9104-24E6D84D2D54}" type="presOf" srcId="{5607D3BE-4758-49A1-AE94-A718CA6AB565}" destId="{FDA412F3-1171-4222-B1CD-B5C5475E6EDB}" srcOrd="0" destOrd="0" presId="urn:microsoft.com/office/officeart/2005/8/layout/vProcess5"/>
    <dgm:cxn modelId="{EE10A485-6F46-43D2-A92C-71D77DBBA662}" type="presOf" srcId="{4E61F535-0DED-4109-A722-A94FC94A4235}" destId="{1A7F0E04-A7A9-4298-BD7C-FBADCF2C1E7F}" srcOrd="0" destOrd="0" presId="urn:microsoft.com/office/officeart/2005/8/layout/vProcess5"/>
    <dgm:cxn modelId="{3A6FB49E-1E13-4F12-BD82-5FF65D26D092}" type="presOf" srcId="{883094C4-74FC-456E-9E63-7524D8CB7D90}" destId="{91E377A1-9CA2-4E32-83AC-A33630325A91}" srcOrd="1" destOrd="0" presId="urn:microsoft.com/office/officeart/2005/8/layout/vProcess5"/>
    <dgm:cxn modelId="{0F58E2C1-8CFC-43C6-B3D4-E55D2B8C986D}" srcId="{4E61F535-0DED-4109-A722-A94FC94A4235}" destId="{5607D3BE-4758-49A1-AE94-A718CA6AB565}" srcOrd="2" destOrd="0" parTransId="{47BC8E24-30EA-49F2-9777-3A7B6CD717D1}" sibTransId="{86B86EA3-FE8E-470D-B810-6248B37761C2}"/>
    <dgm:cxn modelId="{194DD2C9-60DB-4AF9-A94F-79753BB0F3C2}" srcId="{4E61F535-0DED-4109-A722-A94FC94A4235}" destId="{883094C4-74FC-456E-9E63-7524D8CB7D90}" srcOrd="1" destOrd="0" parTransId="{A3D91D80-C20F-45E1-8B1E-F94F5B7C4E0F}" sibTransId="{15A65268-EA74-4E4C-A901-5A11841F7716}"/>
    <dgm:cxn modelId="{65E6B6CB-604D-4871-AA3B-1B2D77A67FD0}" type="presOf" srcId="{5607D3BE-4758-49A1-AE94-A718CA6AB565}" destId="{159D0DB0-6A04-44E6-B0B2-5F4D611EEA97}" srcOrd="1" destOrd="0" presId="urn:microsoft.com/office/officeart/2005/8/layout/vProcess5"/>
    <dgm:cxn modelId="{727D57D9-47FA-410D-8CA2-9C042D960227}" type="presOf" srcId="{15A65268-EA74-4E4C-A901-5A11841F7716}" destId="{1AEDCCD1-1907-430F-A2CA-2802F680E66E}" srcOrd="0" destOrd="0" presId="urn:microsoft.com/office/officeart/2005/8/layout/vProcess5"/>
    <dgm:cxn modelId="{1EDA79DD-709E-41A1-AAB7-079BC6772B11}" srcId="{4E61F535-0DED-4109-A722-A94FC94A4235}" destId="{B2980349-CAC8-4132-B6E3-C615078EEE0A}" srcOrd="0" destOrd="0" parTransId="{BF363CE3-E15C-4564-B5A5-27648779305B}" sibTransId="{0FDD695E-341F-4945-9635-76379BE772DF}"/>
    <dgm:cxn modelId="{92ABA3DF-015D-40D0-93A7-236A90262D5E}" type="presOf" srcId="{883094C4-74FC-456E-9E63-7524D8CB7D90}" destId="{217D7553-2791-4D07-8C69-340165A5CF43}" srcOrd="0" destOrd="0" presId="urn:microsoft.com/office/officeart/2005/8/layout/vProcess5"/>
    <dgm:cxn modelId="{78D977E7-5FF9-4C63-92A8-5150E6672B09}" type="presOf" srcId="{86B86EA3-FE8E-470D-B810-6248B37761C2}" destId="{EB2DB5D4-63D7-4081-B295-0574B3236AE5}" srcOrd="0" destOrd="0" presId="urn:microsoft.com/office/officeart/2005/8/layout/vProcess5"/>
    <dgm:cxn modelId="{9300C9EB-B98B-4AE5-B1CF-F1D1BE286FF8}" type="presOf" srcId="{B2980349-CAC8-4132-B6E3-C615078EEE0A}" destId="{284A75FD-FC17-4DCC-A7E1-9C411EB9B86E}" srcOrd="0" destOrd="0" presId="urn:microsoft.com/office/officeart/2005/8/layout/vProcess5"/>
    <dgm:cxn modelId="{228782F0-A541-4A4A-8818-E4ED580A0256}" type="presParOf" srcId="{1A7F0E04-A7A9-4298-BD7C-FBADCF2C1E7F}" destId="{B1208156-DA90-4EA9-9121-B3DA31AB3708}" srcOrd="0" destOrd="0" presId="urn:microsoft.com/office/officeart/2005/8/layout/vProcess5"/>
    <dgm:cxn modelId="{7AA540AC-9970-4A3F-8712-1750A7B39CDE}" type="presParOf" srcId="{1A7F0E04-A7A9-4298-BD7C-FBADCF2C1E7F}" destId="{284A75FD-FC17-4DCC-A7E1-9C411EB9B86E}" srcOrd="1" destOrd="0" presId="urn:microsoft.com/office/officeart/2005/8/layout/vProcess5"/>
    <dgm:cxn modelId="{C22F4667-24A3-4F13-98EF-A2249040DF12}" type="presParOf" srcId="{1A7F0E04-A7A9-4298-BD7C-FBADCF2C1E7F}" destId="{217D7553-2791-4D07-8C69-340165A5CF43}" srcOrd="2" destOrd="0" presId="urn:microsoft.com/office/officeart/2005/8/layout/vProcess5"/>
    <dgm:cxn modelId="{7BB87BCD-0F32-43D3-B955-531189FDFACD}" type="presParOf" srcId="{1A7F0E04-A7A9-4298-BD7C-FBADCF2C1E7F}" destId="{FDA412F3-1171-4222-B1CD-B5C5475E6EDB}" srcOrd="3" destOrd="0" presId="urn:microsoft.com/office/officeart/2005/8/layout/vProcess5"/>
    <dgm:cxn modelId="{DCFCA97B-482B-4A59-984C-E130F383716F}" type="presParOf" srcId="{1A7F0E04-A7A9-4298-BD7C-FBADCF2C1E7F}" destId="{7ADD850B-3CE2-45D1-966E-9EABFDB0EDF9}" srcOrd="4" destOrd="0" presId="urn:microsoft.com/office/officeart/2005/8/layout/vProcess5"/>
    <dgm:cxn modelId="{27A7FC6F-304B-474F-A553-D6B783A408A4}" type="presParOf" srcId="{1A7F0E04-A7A9-4298-BD7C-FBADCF2C1E7F}" destId="{ACF01CBA-8D96-435D-9DFF-4D2F6F6DFD0B}" srcOrd="5" destOrd="0" presId="urn:microsoft.com/office/officeart/2005/8/layout/vProcess5"/>
    <dgm:cxn modelId="{435AD367-95C0-4C73-9961-2D3EBD669F50}" type="presParOf" srcId="{1A7F0E04-A7A9-4298-BD7C-FBADCF2C1E7F}" destId="{1AEDCCD1-1907-430F-A2CA-2802F680E66E}" srcOrd="6" destOrd="0" presId="urn:microsoft.com/office/officeart/2005/8/layout/vProcess5"/>
    <dgm:cxn modelId="{88884EB2-0630-486A-ABBB-FDB7B8991E7A}" type="presParOf" srcId="{1A7F0E04-A7A9-4298-BD7C-FBADCF2C1E7F}" destId="{EB2DB5D4-63D7-4081-B295-0574B3236AE5}" srcOrd="7" destOrd="0" presId="urn:microsoft.com/office/officeart/2005/8/layout/vProcess5"/>
    <dgm:cxn modelId="{50FCA0C0-9CD0-476A-BB2D-70873B050C45}" type="presParOf" srcId="{1A7F0E04-A7A9-4298-BD7C-FBADCF2C1E7F}" destId="{52E76376-5E0B-436D-A63B-B69A8DC320DB}" srcOrd="8" destOrd="0" presId="urn:microsoft.com/office/officeart/2005/8/layout/vProcess5"/>
    <dgm:cxn modelId="{0FEF219C-153B-4FB3-A486-C7960FA1DB49}" type="presParOf" srcId="{1A7F0E04-A7A9-4298-BD7C-FBADCF2C1E7F}" destId="{91E377A1-9CA2-4E32-83AC-A33630325A91}" srcOrd="9" destOrd="0" presId="urn:microsoft.com/office/officeart/2005/8/layout/vProcess5"/>
    <dgm:cxn modelId="{B2CE007F-B66E-42D1-9002-B1EDE265D55F}" type="presParOf" srcId="{1A7F0E04-A7A9-4298-BD7C-FBADCF2C1E7F}" destId="{159D0DB0-6A04-44E6-B0B2-5F4D611EEA97}" srcOrd="10" destOrd="0" presId="urn:microsoft.com/office/officeart/2005/8/layout/vProcess5"/>
    <dgm:cxn modelId="{331A4DE3-E373-44C7-8FEE-7DDCC4AB2F0B}" type="presParOf" srcId="{1A7F0E04-A7A9-4298-BD7C-FBADCF2C1E7F}" destId="{64AE514D-D4A5-4ACC-9CC1-5E53AEFDA2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6B60F3-97BE-40F5-8EF1-8499B1272E6A}"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A82E772-3F6E-4744-ACDB-ED27435FC8A5}">
      <dgm:prSet/>
      <dgm:spPr/>
      <dgm:t>
        <a:bodyPr/>
        <a:lstStyle/>
        <a:p>
          <a:pPr>
            <a:defRPr cap="all"/>
          </a:pPr>
          <a:r>
            <a:rPr lang="es-CL"/>
            <a:t>Sprint con entregables funcionales</a:t>
          </a:r>
          <a:endParaRPr lang="en-US"/>
        </a:p>
      </dgm:t>
    </dgm:pt>
    <dgm:pt modelId="{45360611-228C-4973-8687-9032EE2975DF}" type="parTrans" cxnId="{4AA8A325-1EC0-4415-8DA1-FDEFE26AD94A}">
      <dgm:prSet/>
      <dgm:spPr/>
      <dgm:t>
        <a:bodyPr/>
        <a:lstStyle/>
        <a:p>
          <a:endParaRPr lang="en-US"/>
        </a:p>
      </dgm:t>
    </dgm:pt>
    <dgm:pt modelId="{1C0D0863-6DC6-4D6F-956B-06DCA4661632}" type="sibTrans" cxnId="{4AA8A325-1EC0-4415-8DA1-FDEFE26AD94A}">
      <dgm:prSet/>
      <dgm:spPr/>
      <dgm:t>
        <a:bodyPr/>
        <a:lstStyle/>
        <a:p>
          <a:endParaRPr lang="en-US"/>
        </a:p>
      </dgm:t>
    </dgm:pt>
    <dgm:pt modelId="{F0A84738-A8A2-40BD-B473-0D76F9086D52}">
      <dgm:prSet/>
      <dgm:spPr/>
      <dgm:t>
        <a:bodyPr/>
        <a:lstStyle/>
        <a:p>
          <a:pPr>
            <a:defRPr cap="all"/>
          </a:pPr>
          <a:r>
            <a:rPr lang="es-CL"/>
            <a:t>BD con diferentes ambientes de trabajo</a:t>
          </a:r>
          <a:endParaRPr lang="en-US"/>
        </a:p>
      </dgm:t>
    </dgm:pt>
    <dgm:pt modelId="{24BC896F-6200-47C1-B39D-61986F6D29E8}" type="parTrans" cxnId="{B8C51BFF-5B0A-4FC9-9F47-401FEE4C6B3D}">
      <dgm:prSet/>
      <dgm:spPr/>
      <dgm:t>
        <a:bodyPr/>
        <a:lstStyle/>
        <a:p>
          <a:endParaRPr lang="en-US"/>
        </a:p>
      </dgm:t>
    </dgm:pt>
    <dgm:pt modelId="{D5D33294-7CF3-48EE-8A94-4F9198556346}" type="sibTrans" cxnId="{B8C51BFF-5B0A-4FC9-9F47-401FEE4C6B3D}">
      <dgm:prSet/>
      <dgm:spPr/>
      <dgm:t>
        <a:bodyPr/>
        <a:lstStyle/>
        <a:p>
          <a:endParaRPr lang="en-US"/>
        </a:p>
      </dgm:t>
    </dgm:pt>
    <dgm:pt modelId="{43879209-7149-4E5B-BD2F-829FF7B10F88}">
      <dgm:prSet/>
      <dgm:spPr/>
      <dgm:t>
        <a:bodyPr/>
        <a:lstStyle/>
        <a:p>
          <a:pPr>
            <a:defRPr cap="all"/>
          </a:pPr>
          <a:r>
            <a:rPr lang="es-CL"/>
            <a:t>Conexiones entre perfiles (Paciente y Doctores)</a:t>
          </a:r>
          <a:endParaRPr lang="en-US"/>
        </a:p>
      </dgm:t>
    </dgm:pt>
    <dgm:pt modelId="{BBE70729-F60B-4269-AA39-2C35E67D21C6}" type="parTrans" cxnId="{87234AFC-8E8F-43CF-84C6-3057A3E0A950}">
      <dgm:prSet/>
      <dgm:spPr/>
      <dgm:t>
        <a:bodyPr/>
        <a:lstStyle/>
        <a:p>
          <a:endParaRPr lang="en-US"/>
        </a:p>
      </dgm:t>
    </dgm:pt>
    <dgm:pt modelId="{2A4AD76B-9974-4A9B-A231-B0DBAF3427CC}" type="sibTrans" cxnId="{87234AFC-8E8F-43CF-84C6-3057A3E0A950}">
      <dgm:prSet/>
      <dgm:spPr/>
      <dgm:t>
        <a:bodyPr/>
        <a:lstStyle/>
        <a:p>
          <a:endParaRPr lang="en-US"/>
        </a:p>
      </dgm:t>
    </dgm:pt>
    <dgm:pt modelId="{2273EC16-27D4-47D9-861D-EA41E747C3B0}">
      <dgm:prSet/>
      <dgm:spPr/>
      <dgm:t>
        <a:bodyPr/>
        <a:lstStyle/>
        <a:p>
          <a:pPr>
            <a:defRPr cap="all"/>
          </a:pPr>
          <a:r>
            <a:rPr lang="es-CL"/>
            <a:t>Diseño de dashboard</a:t>
          </a:r>
          <a:endParaRPr lang="en-US"/>
        </a:p>
      </dgm:t>
    </dgm:pt>
    <dgm:pt modelId="{F2875908-EA2D-429B-8601-94A43C4863FD}" type="parTrans" cxnId="{52112AAF-4729-4D7F-916B-9B280C39CF88}">
      <dgm:prSet/>
      <dgm:spPr/>
      <dgm:t>
        <a:bodyPr/>
        <a:lstStyle/>
        <a:p>
          <a:endParaRPr lang="en-US"/>
        </a:p>
      </dgm:t>
    </dgm:pt>
    <dgm:pt modelId="{F9A8ACD3-FB7C-4508-98E7-578D82DC02F8}" type="sibTrans" cxnId="{52112AAF-4729-4D7F-916B-9B280C39CF88}">
      <dgm:prSet/>
      <dgm:spPr/>
      <dgm:t>
        <a:bodyPr/>
        <a:lstStyle/>
        <a:p>
          <a:endParaRPr lang="en-US"/>
        </a:p>
      </dgm:t>
    </dgm:pt>
    <dgm:pt modelId="{966DC92A-EAAA-4289-BB5C-06EA84036978}">
      <dgm:prSet/>
      <dgm:spPr/>
      <dgm:t>
        <a:bodyPr/>
        <a:lstStyle/>
        <a:p>
          <a:pPr>
            <a:defRPr cap="all"/>
          </a:pPr>
          <a:r>
            <a:rPr lang="es-CL"/>
            <a:t>Conectar plataforma web con app moviles </a:t>
          </a:r>
          <a:endParaRPr lang="en-US"/>
        </a:p>
      </dgm:t>
    </dgm:pt>
    <dgm:pt modelId="{C0C214CD-942E-47C0-B075-0707EFE46750}" type="parTrans" cxnId="{4EF409FD-4A25-4838-B046-8883F7A946E4}">
      <dgm:prSet/>
      <dgm:spPr/>
      <dgm:t>
        <a:bodyPr/>
        <a:lstStyle/>
        <a:p>
          <a:endParaRPr lang="en-US"/>
        </a:p>
      </dgm:t>
    </dgm:pt>
    <dgm:pt modelId="{A5EE15F4-99DD-4DC3-98B4-DAB892097D04}" type="sibTrans" cxnId="{4EF409FD-4A25-4838-B046-8883F7A946E4}">
      <dgm:prSet/>
      <dgm:spPr/>
      <dgm:t>
        <a:bodyPr/>
        <a:lstStyle/>
        <a:p>
          <a:endParaRPr lang="en-US"/>
        </a:p>
      </dgm:t>
    </dgm:pt>
    <dgm:pt modelId="{D78CDCE2-3C27-4660-8631-CC52688E5D97}">
      <dgm:prSet/>
      <dgm:spPr/>
      <dgm:t>
        <a:bodyPr/>
        <a:lstStyle/>
        <a:p>
          <a:pPr>
            <a:defRPr cap="all"/>
          </a:pPr>
          <a:r>
            <a:rPr lang="es-CL"/>
            <a:t>Testear partes funcionales </a:t>
          </a:r>
          <a:endParaRPr lang="en-US"/>
        </a:p>
      </dgm:t>
    </dgm:pt>
    <dgm:pt modelId="{F9AE36AF-2B9A-4285-A71A-DB9AB18C1B67}" type="parTrans" cxnId="{059A43F8-1045-4E2E-A6A4-47B7D56F706C}">
      <dgm:prSet/>
      <dgm:spPr/>
      <dgm:t>
        <a:bodyPr/>
        <a:lstStyle/>
        <a:p>
          <a:endParaRPr lang="en-US"/>
        </a:p>
      </dgm:t>
    </dgm:pt>
    <dgm:pt modelId="{66CD5649-F141-417B-B8F6-F3101BF6C296}" type="sibTrans" cxnId="{059A43F8-1045-4E2E-A6A4-47B7D56F706C}">
      <dgm:prSet/>
      <dgm:spPr/>
      <dgm:t>
        <a:bodyPr/>
        <a:lstStyle/>
        <a:p>
          <a:endParaRPr lang="en-US"/>
        </a:p>
      </dgm:t>
    </dgm:pt>
    <dgm:pt modelId="{435D9016-F8B2-4AB5-898F-A1BF81AF2245}" type="pres">
      <dgm:prSet presAssocID="{566B60F3-97BE-40F5-8EF1-8499B1272E6A}" presName="root" presStyleCnt="0">
        <dgm:presLayoutVars>
          <dgm:dir/>
          <dgm:resizeHandles val="exact"/>
        </dgm:presLayoutVars>
      </dgm:prSet>
      <dgm:spPr/>
    </dgm:pt>
    <dgm:pt modelId="{0D3ADDE8-AF69-4EDB-A32A-7A2F86F42936}" type="pres">
      <dgm:prSet presAssocID="{5A82E772-3F6E-4744-ACDB-ED27435FC8A5}" presName="compNode" presStyleCnt="0"/>
      <dgm:spPr/>
    </dgm:pt>
    <dgm:pt modelId="{DD0CA0D3-69A1-4E78-8D10-A2D6C2170453}" type="pres">
      <dgm:prSet presAssocID="{5A82E772-3F6E-4744-ACDB-ED27435FC8A5}" presName="iconBgRect" presStyleLbl="bgShp" presStyleIdx="0" presStyleCnt="6"/>
      <dgm:spPr>
        <a:prstGeom prst="round2DiagRect">
          <a:avLst>
            <a:gd name="adj1" fmla="val 29727"/>
            <a:gd name="adj2" fmla="val 0"/>
          </a:avLst>
        </a:prstGeom>
      </dgm:spPr>
    </dgm:pt>
    <dgm:pt modelId="{0E3B90ED-A2AF-4F86-8F95-4307A39CE2E1}" type="pres">
      <dgm:prSet presAssocID="{5A82E772-3F6E-4744-ACDB-ED27435FC8A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írculos con líneas"/>
        </a:ext>
      </dgm:extLst>
    </dgm:pt>
    <dgm:pt modelId="{162C9E12-A77E-4DE9-840C-9C1561FEF839}" type="pres">
      <dgm:prSet presAssocID="{5A82E772-3F6E-4744-ACDB-ED27435FC8A5}" presName="spaceRect" presStyleCnt="0"/>
      <dgm:spPr/>
    </dgm:pt>
    <dgm:pt modelId="{11F7A7C4-517F-4E94-BBCD-716F924ED6EB}" type="pres">
      <dgm:prSet presAssocID="{5A82E772-3F6E-4744-ACDB-ED27435FC8A5}" presName="textRect" presStyleLbl="revTx" presStyleIdx="0" presStyleCnt="6">
        <dgm:presLayoutVars>
          <dgm:chMax val="1"/>
          <dgm:chPref val="1"/>
        </dgm:presLayoutVars>
      </dgm:prSet>
      <dgm:spPr/>
    </dgm:pt>
    <dgm:pt modelId="{8E522213-FC90-4702-876B-F39E82767B41}" type="pres">
      <dgm:prSet presAssocID="{1C0D0863-6DC6-4D6F-956B-06DCA4661632}" presName="sibTrans" presStyleCnt="0"/>
      <dgm:spPr/>
    </dgm:pt>
    <dgm:pt modelId="{0D35391F-0E29-46DC-8F6F-BD036AC70F20}" type="pres">
      <dgm:prSet presAssocID="{F0A84738-A8A2-40BD-B473-0D76F9086D52}" presName="compNode" presStyleCnt="0"/>
      <dgm:spPr/>
    </dgm:pt>
    <dgm:pt modelId="{AEBE9D6F-C652-466E-80EB-DF889200611E}" type="pres">
      <dgm:prSet presAssocID="{F0A84738-A8A2-40BD-B473-0D76F9086D52}" presName="iconBgRect" presStyleLbl="bgShp" presStyleIdx="1" presStyleCnt="6"/>
      <dgm:spPr>
        <a:prstGeom prst="round2DiagRect">
          <a:avLst>
            <a:gd name="adj1" fmla="val 29727"/>
            <a:gd name="adj2" fmla="val 0"/>
          </a:avLst>
        </a:prstGeom>
      </dgm:spPr>
    </dgm:pt>
    <dgm:pt modelId="{451D7485-94DA-472E-97B5-863A8826FDA0}" type="pres">
      <dgm:prSet presAssocID="{F0A84738-A8A2-40BD-B473-0D76F9086D5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e de datos"/>
        </a:ext>
      </dgm:extLst>
    </dgm:pt>
    <dgm:pt modelId="{19962400-D8A5-40ED-B5D8-E7823429B855}" type="pres">
      <dgm:prSet presAssocID="{F0A84738-A8A2-40BD-B473-0D76F9086D52}" presName="spaceRect" presStyleCnt="0"/>
      <dgm:spPr/>
    </dgm:pt>
    <dgm:pt modelId="{E43D95FA-7B16-401A-9B37-41A4E147F2C9}" type="pres">
      <dgm:prSet presAssocID="{F0A84738-A8A2-40BD-B473-0D76F9086D52}" presName="textRect" presStyleLbl="revTx" presStyleIdx="1" presStyleCnt="6">
        <dgm:presLayoutVars>
          <dgm:chMax val="1"/>
          <dgm:chPref val="1"/>
        </dgm:presLayoutVars>
      </dgm:prSet>
      <dgm:spPr/>
    </dgm:pt>
    <dgm:pt modelId="{D7B07B12-7251-4A6D-8E35-F99442602C19}" type="pres">
      <dgm:prSet presAssocID="{D5D33294-7CF3-48EE-8A94-4F9198556346}" presName="sibTrans" presStyleCnt="0"/>
      <dgm:spPr/>
    </dgm:pt>
    <dgm:pt modelId="{34DD2EA8-C2F8-4797-8619-316B6244AB9F}" type="pres">
      <dgm:prSet presAssocID="{43879209-7149-4E5B-BD2F-829FF7B10F88}" presName="compNode" presStyleCnt="0"/>
      <dgm:spPr/>
    </dgm:pt>
    <dgm:pt modelId="{15648AA0-E04C-42EA-BD2F-837754D94741}" type="pres">
      <dgm:prSet presAssocID="{43879209-7149-4E5B-BD2F-829FF7B10F88}" presName="iconBgRect" presStyleLbl="bgShp" presStyleIdx="2" presStyleCnt="6"/>
      <dgm:spPr>
        <a:prstGeom prst="round2DiagRect">
          <a:avLst>
            <a:gd name="adj1" fmla="val 29727"/>
            <a:gd name="adj2" fmla="val 0"/>
          </a:avLst>
        </a:prstGeom>
      </dgm:spPr>
    </dgm:pt>
    <dgm:pt modelId="{74DC52A5-70D2-4CBC-9A1A-E33722EC7A17}" type="pres">
      <dgm:prSet presAssocID="{43879209-7149-4E5B-BD2F-829FF7B10F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D7C86F08-EBE0-43A7-A4DE-4B463BAC7DF5}" type="pres">
      <dgm:prSet presAssocID="{43879209-7149-4E5B-BD2F-829FF7B10F88}" presName="spaceRect" presStyleCnt="0"/>
      <dgm:spPr/>
    </dgm:pt>
    <dgm:pt modelId="{1F322459-D3EF-4DE3-A928-9E83D6AA7522}" type="pres">
      <dgm:prSet presAssocID="{43879209-7149-4E5B-BD2F-829FF7B10F88}" presName="textRect" presStyleLbl="revTx" presStyleIdx="2" presStyleCnt="6">
        <dgm:presLayoutVars>
          <dgm:chMax val="1"/>
          <dgm:chPref val="1"/>
        </dgm:presLayoutVars>
      </dgm:prSet>
      <dgm:spPr/>
    </dgm:pt>
    <dgm:pt modelId="{7F5B1FCF-F690-4135-9127-9163C7DA6862}" type="pres">
      <dgm:prSet presAssocID="{2A4AD76B-9974-4A9B-A231-B0DBAF3427CC}" presName="sibTrans" presStyleCnt="0"/>
      <dgm:spPr/>
    </dgm:pt>
    <dgm:pt modelId="{CF9A35A6-C61D-44E3-A4E5-D6A5FF7C4B5B}" type="pres">
      <dgm:prSet presAssocID="{2273EC16-27D4-47D9-861D-EA41E747C3B0}" presName="compNode" presStyleCnt="0"/>
      <dgm:spPr/>
    </dgm:pt>
    <dgm:pt modelId="{791AFFDD-E5F9-4938-9E74-5E93CF76394F}" type="pres">
      <dgm:prSet presAssocID="{2273EC16-27D4-47D9-861D-EA41E747C3B0}" presName="iconBgRect" presStyleLbl="bgShp" presStyleIdx="3" presStyleCnt="6"/>
      <dgm:spPr>
        <a:prstGeom prst="round2DiagRect">
          <a:avLst>
            <a:gd name="adj1" fmla="val 29727"/>
            <a:gd name="adj2" fmla="val 0"/>
          </a:avLst>
        </a:prstGeom>
      </dgm:spPr>
    </dgm:pt>
    <dgm:pt modelId="{BA2AA52E-E04E-4425-91CF-98CDB50F4752}" type="pres">
      <dgm:prSet presAssocID="{2273EC16-27D4-47D9-861D-EA41E747C3B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4E72678D-A4AC-4F10-BDFE-ED7A877E36BF}" type="pres">
      <dgm:prSet presAssocID="{2273EC16-27D4-47D9-861D-EA41E747C3B0}" presName="spaceRect" presStyleCnt="0"/>
      <dgm:spPr/>
    </dgm:pt>
    <dgm:pt modelId="{A9916CB3-3416-4EFD-814D-79B6783D6975}" type="pres">
      <dgm:prSet presAssocID="{2273EC16-27D4-47D9-861D-EA41E747C3B0}" presName="textRect" presStyleLbl="revTx" presStyleIdx="3" presStyleCnt="6">
        <dgm:presLayoutVars>
          <dgm:chMax val="1"/>
          <dgm:chPref val="1"/>
        </dgm:presLayoutVars>
      </dgm:prSet>
      <dgm:spPr/>
    </dgm:pt>
    <dgm:pt modelId="{D144A145-99E8-44D8-99EB-93958FC82CBA}" type="pres">
      <dgm:prSet presAssocID="{F9A8ACD3-FB7C-4508-98E7-578D82DC02F8}" presName="sibTrans" presStyleCnt="0"/>
      <dgm:spPr/>
    </dgm:pt>
    <dgm:pt modelId="{0088F95D-A955-44A5-AB80-E3AC6E63E18F}" type="pres">
      <dgm:prSet presAssocID="{966DC92A-EAAA-4289-BB5C-06EA84036978}" presName="compNode" presStyleCnt="0"/>
      <dgm:spPr/>
    </dgm:pt>
    <dgm:pt modelId="{9B96EB93-2200-477B-898F-F54D1AB8CF57}" type="pres">
      <dgm:prSet presAssocID="{966DC92A-EAAA-4289-BB5C-06EA84036978}" presName="iconBgRect" presStyleLbl="bgShp" presStyleIdx="4" presStyleCnt="6"/>
      <dgm:spPr>
        <a:prstGeom prst="round2DiagRect">
          <a:avLst>
            <a:gd name="adj1" fmla="val 29727"/>
            <a:gd name="adj2" fmla="val 0"/>
          </a:avLst>
        </a:prstGeom>
      </dgm:spPr>
    </dgm:pt>
    <dgm:pt modelId="{A5A00BE1-AC56-4237-BDAB-C3F400F64E68}" type="pres">
      <dgm:prSet presAssocID="{966DC92A-EAAA-4289-BB5C-06EA840369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B3BF5273-9CFA-4E9A-BFAC-A5E9BCE6D86D}" type="pres">
      <dgm:prSet presAssocID="{966DC92A-EAAA-4289-BB5C-06EA84036978}" presName="spaceRect" presStyleCnt="0"/>
      <dgm:spPr/>
    </dgm:pt>
    <dgm:pt modelId="{94FB8B20-C386-4550-94F5-6A6AC3D256AC}" type="pres">
      <dgm:prSet presAssocID="{966DC92A-EAAA-4289-BB5C-06EA84036978}" presName="textRect" presStyleLbl="revTx" presStyleIdx="4" presStyleCnt="6">
        <dgm:presLayoutVars>
          <dgm:chMax val="1"/>
          <dgm:chPref val="1"/>
        </dgm:presLayoutVars>
      </dgm:prSet>
      <dgm:spPr/>
    </dgm:pt>
    <dgm:pt modelId="{CC8C098F-0991-4A32-95DC-D54AF50E8666}" type="pres">
      <dgm:prSet presAssocID="{A5EE15F4-99DD-4DC3-98B4-DAB892097D04}" presName="sibTrans" presStyleCnt="0"/>
      <dgm:spPr/>
    </dgm:pt>
    <dgm:pt modelId="{6F5F8EEA-8669-4174-BEA0-B7DB109C9D52}" type="pres">
      <dgm:prSet presAssocID="{D78CDCE2-3C27-4660-8631-CC52688E5D97}" presName="compNode" presStyleCnt="0"/>
      <dgm:spPr/>
    </dgm:pt>
    <dgm:pt modelId="{1B9FCAC0-5FB2-46F3-AF0B-6BB45A5C2019}" type="pres">
      <dgm:prSet presAssocID="{D78CDCE2-3C27-4660-8631-CC52688E5D97}" presName="iconBgRect" presStyleLbl="bgShp" presStyleIdx="5" presStyleCnt="6"/>
      <dgm:spPr>
        <a:prstGeom prst="round2DiagRect">
          <a:avLst>
            <a:gd name="adj1" fmla="val 29727"/>
            <a:gd name="adj2" fmla="val 0"/>
          </a:avLst>
        </a:prstGeom>
      </dgm:spPr>
    </dgm:pt>
    <dgm:pt modelId="{AB332EF6-8401-48A1-926E-F3B0C61E6A57}" type="pres">
      <dgm:prSet presAssocID="{D78CDCE2-3C27-4660-8631-CC52688E5D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EF9C826A-6EC1-46EF-A986-4263309B0627}" type="pres">
      <dgm:prSet presAssocID="{D78CDCE2-3C27-4660-8631-CC52688E5D97}" presName="spaceRect" presStyleCnt="0"/>
      <dgm:spPr/>
    </dgm:pt>
    <dgm:pt modelId="{D7832282-DFA3-4B8B-A90D-868487CF2477}" type="pres">
      <dgm:prSet presAssocID="{D78CDCE2-3C27-4660-8631-CC52688E5D97}" presName="textRect" presStyleLbl="revTx" presStyleIdx="5" presStyleCnt="6">
        <dgm:presLayoutVars>
          <dgm:chMax val="1"/>
          <dgm:chPref val="1"/>
        </dgm:presLayoutVars>
      </dgm:prSet>
      <dgm:spPr/>
    </dgm:pt>
  </dgm:ptLst>
  <dgm:cxnLst>
    <dgm:cxn modelId="{6A431004-5741-4C3B-8902-77A1EB23DFF3}" type="presOf" srcId="{566B60F3-97BE-40F5-8EF1-8499B1272E6A}" destId="{435D9016-F8B2-4AB5-898F-A1BF81AF2245}" srcOrd="0" destOrd="0" presId="urn:microsoft.com/office/officeart/2018/5/layout/IconLeafLabelList"/>
    <dgm:cxn modelId="{C58D0407-7392-42AB-90E2-F0BD87669217}" type="presOf" srcId="{966DC92A-EAAA-4289-BB5C-06EA84036978}" destId="{94FB8B20-C386-4550-94F5-6A6AC3D256AC}" srcOrd="0" destOrd="0" presId="urn:microsoft.com/office/officeart/2018/5/layout/IconLeafLabelList"/>
    <dgm:cxn modelId="{C2812C10-7D99-4FF8-9919-06FC23E7BB8F}" type="presOf" srcId="{2273EC16-27D4-47D9-861D-EA41E747C3B0}" destId="{A9916CB3-3416-4EFD-814D-79B6783D6975}" srcOrd="0" destOrd="0" presId="urn:microsoft.com/office/officeart/2018/5/layout/IconLeafLabelList"/>
    <dgm:cxn modelId="{4AA8A325-1EC0-4415-8DA1-FDEFE26AD94A}" srcId="{566B60F3-97BE-40F5-8EF1-8499B1272E6A}" destId="{5A82E772-3F6E-4744-ACDB-ED27435FC8A5}" srcOrd="0" destOrd="0" parTransId="{45360611-228C-4973-8687-9032EE2975DF}" sibTransId="{1C0D0863-6DC6-4D6F-956B-06DCA4661632}"/>
    <dgm:cxn modelId="{E318A045-D5E8-4ADB-AC13-FDA5E325D809}" type="presOf" srcId="{F0A84738-A8A2-40BD-B473-0D76F9086D52}" destId="{E43D95FA-7B16-401A-9B37-41A4E147F2C9}" srcOrd="0" destOrd="0" presId="urn:microsoft.com/office/officeart/2018/5/layout/IconLeafLabelList"/>
    <dgm:cxn modelId="{3E2BE16C-D9D0-4189-B9CA-0680B5B93493}" type="presOf" srcId="{5A82E772-3F6E-4744-ACDB-ED27435FC8A5}" destId="{11F7A7C4-517F-4E94-BBCD-716F924ED6EB}" srcOrd="0" destOrd="0" presId="urn:microsoft.com/office/officeart/2018/5/layout/IconLeafLabelList"/>
    <dgm:cxn modelId="{52112AAF-4729-4D7F-916B-9B280C39CF88}" srcId="{566B60F3-97BE-40F5-8EF1-8499B1272E6A}" destId="{2273EC16-27D4-47D9-861D-EA41E747C3B0}" srcOrd="3" destOrd="0" parTransId="{F2875908-EA2D-429B-8601-94A43C4863FD}" sibTransId="{F9A8ACD3-FB7C-4508-98E7-578D82DC02F8}"/>
    <dgm:cxn modelId="{71EC35C4-6018-48ED-A7BA-3A829770718F}" type="presOf" srcId="{D78CDCE2-3C27-4660-8631-CC52688E5D97}" destId="{D7832282-DFA3-4B8B-A90D-868487CF2477}" srcOrd="0" destOrd="0" presId="urn:microsoft.com/office/officeart/2018/5/layout/IconLeafLabelList"/>
    <dgm:cxn modelId="{A8B968F2-EF9F-42E7-A353-DAD09CA5BE89}" type="presOf" srcId="{43879209-7149-4E5B-BD2F-829FF7B10F88}" destId="{1F322459-D3EF-4DE3-A928-9E83D6AA7522}" srcOrd="0" destOrd="0" presId="urn:microsoft.com/office/officeart/2018/5/layout/IconLeafLabelList"/>
    <dgm:cxn modelId="{059A43F8-1045-4E2E-A6A4-47B7D56F706C}" srcId="{566B60F3-97BE-40F5-8EF1-8499B1272E6A}" destId="{D78CDCE2-3C27-4660-8631-CC52688E5D97}" srcOrd="5" destOrd="0" parTransId="{F9AE36AF-2B9A-4285-A71A-DB9AB18C1B67}" sibTransId="{66CD5649-F141-417B-B8F6-F3101BF6C296}"/>
    <dgm:cxn modelId="{87234AFC-8E8F-43CF-84C6-3057A3E0A950}" srcId="{566B60F3-97BE-40F5-8EF1-8499B1272E6A}" destId="{43879209-7149-4E5B-BD2F-829FF7B10F88}" srcOrd="2" destOrd="0" parTransId="{BBE70729-F60B-4269-AA39-2C35E67D21C6}" sibTransId="{2A4AD76B-9974-4A9B-A231-B0DBAF3427CC}"/>
    <dgm:cxn modelId="{4EF409FD-4A25-4838-B046-8883F7A946E4}" srcId="{566B60F3-97BE-40F5-8EF1-8499B1272E6A}" destId="{966DC92A-EAAA-4289-BB5C-06EA84036978}" srcOrd="4" destOrd="0" parTransId="{C0C214CD-942E-47C0-B075-0707EFE46750}" sibTransId="{A5EE15F4-99DD-4DC3-98B4-DAB892097D04}"/>
    <dgm:cxn modelId="{B8C51BFF-5B0A-4FC9-9F47-401FEE4C6B3D}" srcId="{566B60F3-97BE-40F5-8EF1-8499B1272E6A}" destId="{F0A84738-A8A2-40BD-B473-0D76F9086D52}" srcOrd="1" destOrd="0" parTransId="{24BC896F-6200-47C1-B39D-61986F6D29E8}" sibTransId="{D5D33294-7CF3-48EE-8A94-4F9198556346}"/>
    <dgm:cxn modelId="{2AA6A036-782D-4A80-9749-4EE40BBAFBB6}" type="presParOf" srcId="{435D9016-F8B2-4AB5-898F-A1BF81AF2245}" destId="{0D3ADDE8-AF69-4EDB-A32A-7A2F86F42936}" srcOrd="0" destOrd="0" presId="urn:microsoft.com/office/officeart/2018/5/layout/IconLeafLabelList"/>
    <dgm:cxn modelId="{14AA5BA2-5C50-4E57-8329-457AE422CB2A}" type="presParOf" srcId="{0D3ADDE8-AF69-4EDB-A32A-7A2F86F42936}" destId="{DD0CA0D3-69A1-4E78-8D10-A2D6C2170453}" srcOrd="0" destOrd="0" presId="urn:microsoft.com/office/officeart/2018/5/layout/IconLeafLabelList"/>
    <dgm:cxn modelId="{BD429ED2-8BDA-410A-B434-7310CF75885D}" type="presParOf" srcId="{0D3ADDE8-AF69-4EDB-A32A-7A2F86F42936}" destId="{0E3B90ED-A2AF-4F86-8F95-4307A39CE2E1}" srcOrd="1" destOrd="0" presId="urn:microsoft.com/office/officeart/2018/5/layout/IconLeafLabelList"/>
    <dgm:cxn modelId="{8EC5C488-5796-4D0A-A97E-54F88B0E7145}" type="presParOf" srcId="{0D3ADDE8-AF69-4EDB-A32A-7A2F86F42936}" destId="{162C9E12-A77E-4DE9-840C-9C1561FEF839}" srcOrd="2" destOrd="0" presId="urn:microsoft.com/office/officeart/2018/5/layout/IconLeafLabelList"/>
    <dgm:cxn modelId="{D5D556CC-B1AF-4F98-928F-C3FFF41779B2}" type="presParOf" srcId="{0D3ADDE8-AF69-4EDB-A32A-7A2F86F42936}" destId="{11F7A7C4-517F-4E94-BBCD-716F924ED6EB}" srcOrd="3" destOrd="0" presId="urn:microsoft.com/office/officeart/2018/5/layout/IconLeafLabelList"/>
    <dgm:cxn modelId="{48A3C92E-1EE9-4A72-A730-E42F9EB62215}" type="presParOf" srcId="{435D9016-F8B2-4AB5-898F-A1BF81AF2245}" destId="{8E522213-FC90-4702-876B-F39E82767B41}" srcOrd="1" destOrd="0" presId="urn:microsoft.com/office/officeart/2018/5/layout/IconLeafLabelList"/>
    <dgm:cxn modelId="{43577F87-9B44-444A-9691-50B2FC2D9EEA}" type="presParOf" srcId="{435D9016-F8B2-4AB5-898F-A1BF81AF2245}" destId="{0D35391F-0E29-46DC-8F6F-BD036AC70F20}" srcOrd="2" destOrd="0" presId="urn:microsoft.com/office/officeart/2018/5/layout/IconLeafLabelList"/>
    <dgm:cxn modelId="{422F8AB4-1926-4362-BDD1-C783F5851FBE}" type="presParOf" srcId="{0D35391F-0E29-46DC-8F6F-BD036AC70F20}" destId="{AEBE9D6F-C652-466E-80EB-DF889200611E}" srcOrd="0" destOrd="0" presId="urn:microsoft.com/office/officeart/2018/5/layout/IconLeafLabelList"/>
    <dgm:cxn modelId="{C4DFE80C-63F5-4573-8103-E2C5459CCF3C}" type="presParOf" srcId="{0D35391F-0E29-46DC-8F6F-BD036AC70F20}" destId="{451D7485-94DA-472E-97B5-863A8826FDA0}" srcOrd="1" destOrd="0" presId="urn:microsoft.com/office/officeart/2018/5/layout/IconLeafLabelList"/>
    <dgm:cxn modelId="{654AE147-5CA1-410D-A666-9CDE7C654919}" type="presParOf" srcId="{0D35391F-0E29-46DC-8F6F-BD036AC70F20}" destId="{19962400-D8A5-40ED-B5D8-E7823429B855}" srcOrd="2" destOrd="0" presId="urn:microsoft.com/office/officeart/2018/5/layout/IconLeafLabelList"/>
    <dgm:cxn modelId="{9EB56059-A038-4534-BACC-9B4E961E3774}" type="presParOf" srcId="{0D35391F-0E29-46DC-8F6F-BD036AC70F20}" destId="{E43D95FA-7B16-401A-9B37-41A4E147F2C9}" srcOrd="3" destOrd="0" presId="urn:microsoft.com/office/officeart/2018/5/layout/IconLeafLabelList"/>
    <dgm:cxn modelId="{0742D807-698D-4CC4-89FF-41CFAE8796D8}" type="presParOf" srcId="{435D9016-F8B2-4AB5-898F-A1BF81AF2245}" destId="{D7B07B12-7251-4A6D-8E35-F99442602C19}" srcOrd="3" destOrd="0" presId="urn:microsoft.com/office/officeart/2018/5/layout/IconLeafLabelList"/>
    <dgm:cxn modelId="{A5EE32C4-A261-43DC-837F-84376C33B1CA}" type="presParOf" srcId="{435D9016-F8B2-4AB5-898F-A1BF81AF2245}" destId="{34DD2EA8-C2F8-4797-8619-316B6244AB9F}" srcOrd="4" destOrd="0" presId="urn:microsoft.com/office/officeart/2018/5/layout/IconLeafLabelList"/>
    <dgm:cxn modelId="{F817B495-DE4B-40E4-A463-BA9019B6F406}" type="presParOf" srcId="{34DD2EA8-C2F8-4797-8619-316B6244AB9F}" destId="{15648AA0-E04C-42EA-BD2F-837754D94741}" srcOrd="0" destOrd="0" presId="urn:microsoft.com/office/officeart/2018/5/layout/IconLeafLabelList"/>
    <dgm:cxn modelId="{F8DFBE66-DE8B-4FBF-A961-8F4531D1C0B6}" type="presParOf" srcId="{34DD2EA8-C2F8-4797-8619-316B6244AB9F}" destId="{74DC52A5-70D2-4CBC-9A1A-E33722EC7A17}" srcOrd="1" destOrd="0" presId="urn:microsoft.com/office/officeart/2018/5/layout/IconLeafLabelList"/>
    <dgm:cxn modelId="{7E1AB779-CE48-48C3-B685-7461855DE0CC}" type="presParOf" srcId="{34DD2EA8-C2F8-4797-8619-316B6244AB9F}" destId="{D7C86F08-EBE0-43A7-A4DE-4B463BAC7DF5}" srcOrd="2" destOrd="0" presId="urn:microsoft.com/office/officeart/2018/5/layout/IconLeafLabelList"/>
    <dgm:cxn modelId="{9742CC12-48F7-432C-BCC5-47F5BBD1E45C}" type="presParOf" srcId="{34DD2EA8-C2F8-4797-8619-316B6244AB9F}" destId="{1F322459-D3EF-4DE3-A928-9E83D6AA7522}" srcOrd="3" destOrd="0" presId="urn:microsoft.com/office/officeart/2018/5/layout/IconLeafLabelList"/>
    <dgm:cxn modelId="{28D1AC90-708E-44C9-A425-C49996351CA4}" type="presParOf" srcId="{435D9016-F8B2-4AB5-898F-A1BF81AF2245}" destId="{7F5B1FCF-F690-4135-9127-9163C7DA6862}" srcOrd="5" destOrd="0" presId="urn:microsoft.com/office/officeart/2018/5/layout/IconLeafLabelList"/>
    <dgm:cxn modelId="{10532719-AF2E-4DF1-8FD8-C882BBEE871D}" type="presParOf" srcId="{435D9016-F8B2-4AB5-898F-A1BF81AF2245}" destId="{CF9A35A6-C61D-44E3-A4E5-D6A5FF7C4B5B}" srcOrd="6" destOrd="0" presId="urn:microsoft.com/office/officeart/2018/5/layout/IconLeafLabelList"/>
    <dgm:cxn modelId="{E8B374E0-3DBD-4A18-AFBE-3305D9864CB6}" type="presParOf" srcId="{CF9A35A6-C61D-44E3-A4E5-D6A5FF7C4B5B}" destId="{791AFFDD-E5F9-4938-9E74-5E93CF76394F}" srcOrd="0" destOrd="0" presId="urn:microsoft.com/office/officeart/2018/5/layout/IconLeafLabelList"/>
    <dgm:cxn modelId="{2397B16A-C0C4-42C6-A9E9-F3FBA43AC25C}" type="presParOf" srcId="{CF9A35A6-C61D-44E3-A4E5-D6A5FF7C4B5B}" destId="{BA2AA52E-E04E-4425-91CF-98CDB50F4752}" srcOrd="1" destOrd="0" presId="urn:microsoft.com/office/officeart/2018/5/layout/IconLeafLabelList"/>
    <dgm:cxn modelId="{39D87C2B-1F4A-49F8-8FCC-936FFC4726B3}" type="presParOf" srcId="{CF9A35A6-C61D-44E3-A4E5-D6A5FF7C4B5B}" destId="{4E72678D-A4AC-4F10-BDFE-ED7A877E36BF}" srcOrd="2" destOrd="0" presId="urn:microsoft.com/office/officeart/2018/5/layout/IconLeafLabelList"/>
    <dgm:cxn modelId="{45F3DF9D-01E5-4437-8AB6-19AC51FAEEAE}" type="presParOf" srcId="{CF9A35A6-C61D-44E3-A4E5-D6A5FF7C4B5B}" destId="{A9916CB3-3416-4EFD-814D-79B6783D6975}" srcOrd="3" destOrd="0" presId="urn:microsoft.com/office/officeart/2018/5/layout/IconLeafLabelList"/>
    <dgm:cxn modelId="{7640E75C-3855-4FD0-A6CB-F9FF785B0F94}" type="presParOf" srcId="{435D9016-F8B2-4AB5-898F-A1BF81AF2245}" destId="{D144A145-99E8-44D8-99EB-93958FC82CBA}" srcOrd="7" destOrd="0" presId="urn:microsoft.com/office/officeart/2018/5/layout/IconLeafLabelList"/>
    <dgm:cxn modelId="{7FB1FF79-0FEE-4C3A-9678-60A2803617B2}" type="presParOf" srcId="{435D9016-F8B2-4AB5-898F-A1BF81AF2245}" destId="{0088F95D-A955-44A5-AB80-E3AC6E63E18F}" srcOrd="8" destOrd="0" presId="urn:microsoft.com/office/officeart/2018/5/layout/IconLeafLabelList"/>
    <dgm:cxn modelId="{DCF2E2FF-9DCA-42EA-BC82-EE3C8AF7664C}" type="presParOf" srcId="{0088F95D-A955-44A5-AB80-E3AC6E63E18F}" destId="{9B96EB93-2200-477B-898F-F54D1AB8CF57}" srcOrd="0" destOrd="0" presId="urn:microsoft.com/office/officeart/2018/5/layout/IconLeafLabelList"/>
    <dgm:cxn modelId="{E701ADCF-6F3E-4BD6-91A9-97C62A976FC6}" type="presParOf" srcId="{0088F95D-A955-44A5-AB80-E3AC6E63E18F}" destId="{A5A00BE1-AC56-4237-BDAB-C3F400F64E68}" srcOrd="1" destOrd="0" presId="urn:microsoft.com/office/officeart/2018/5/layout/IconLeafLabelList"/>
    <dgm:cxn modelId="{AE579811-4A37-4BF5-B8FC-CB811000CC39}" type="presParOf" srcId="{0088F95D-A955-44A5-AB80-E3AC6E63E18F}" destId="{B3BF5273-9CFA-4E9A-BFAC-A5E9BCE6D86D}" srcOrd="2" destOrd="0" presId="urn:microsoft.com/office/officeart/2018/5/layout/IconLeafLabelList"/>
    <dgm:cxn modelId="{FCE96D20-F8DA-401C-B1F4-1B6948CDECE7}" type="presParOf" srcId="{0088F95D-A955-44A5-AB80-E3AC6E63E18F}" destId="{94FB8B20-C386-4550-94F5-6A6AC3D256AC}" srcOrd="3" destOrd="0" presId="urn:microsoft.com/office/officeart/2018/5/layout/IconLeafLabelList"/>
    <dgm:cxn modelId="{3311763F-FAE0-434C-B989-1B9B7E8B2962}" type="presParOf" srcId="{435D9016-F8B2-4AB5-898F-A1BF81AF2245}" destId="{CC8C098F-0991-4A32-95DC-D54AF50E8666}" srcOrd="9" destOrd="0" presId="urn:microsoft.com/office/officeart/2018/5/layout/IconLeafLabelList"/>
    <dgm:cxn modelId="{3DB54E34-94C3-4DF4-9353-8F9CAE4FF1F3}" type="presParOf" srcId="{435D9016-F8B2-4AB5-898F-A1BF81AF2245}" destId="{6F5F8EEA-8669-4174-BEA0-B7DB109C9D52}" srcOrd="10" destOrd="0" presId="urn:microsoft.com/office/officeart/2018/5/layout/IconLeafLabelList"/>
    <dgm:cxn modelId="{0E48FE59-89E9-4E2D-BE18-DCE2AB5C2D61}" type="presParOf" srcId="{6F5F8EEA-8669-4174-BEA0-B7DB109C9D52}" destId="{1B9FCAC0-5FB2-46F3-AF0B-6BB45A5C2019}" srcOrd="0" destOrd="0" presId="urn:microsoft.com/office/officeart/2018/5/layout/IconLeafLabelList"/>
    <dgm:cxn modelId="{FFBEA9CF-1725-4A09-A92A-1C2E44CADE9C}" type="presParOf" srcId="{6F5F8EEA-8669-4174-BEA0-B7DB109C9D52}" destId="{AB332EF6-8401-48A1-926E-F3B0C61E6A57}" srcOrd="1" destOrd="0" presId="urn:microsoft.com/office/officeart/2018/5/layout/IconLeafLabelList"/>
    <dgm:cxn modelId="{B21CEE0C-B757-495C-AB11-B88288953ADC}" type="presParOf" srcId="{6F5F8EEA-8669-4174-BEA0-B7DB109C9D52}" destId="{EF9C826A-6EC1-46EF-A986-4263309B0627}" srcOrd="2" destOrd="0" presId="urn:microsoft.com/office/officeart/2018/5/layout/IconLeafLabelList"/>
    <dgm:cxn modelId="{91782F8B-4F53-42B3-BD53-503D8CB81059}" type="presParOf" srcId="{6F5F8EEA-8669-4174-BEA0-B7DB109C9D52}" destId="{D7832282-DFA3-4B8B-A90D-868487CF247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1</a:t>
          </a:r>
          <a:r>
            <a:rPr lang="es-ES" sz="1100" b="1" dirty="0"/>
            <a:t>:</a:t>
          </a:r>
          <a:r>
            <a:rPr lang="es-ES" sz="1100" dirty="0"/>
            <a:t> </a:t>
          </a:r>
          <a:r>
            <a:rPr lang="es-ES" sz="1600" dirty="0"/>
            <a:t>Nosotros como Hospital El Pino queremos tener una mejora en el proceso de hospitalización domiciliaria para poder distribuir de mejor manera las cargas de trabajo, horarios, los tiempos de visitas de los pacientes, las rutas a utilizar para aprovechar el tiempo disponible durante el transcurso del día de mejor manera y organizar de manera más sencilla el manejo de información sensible de nuestros pacientes</a:t>
          </a:r>
        </a:p>
        <a:p>
          <a:endParaRPr lang="es-CL" sz="110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1.1:</a:t>
          </a:r>
        </a:p>
        <a:p>
          <a:r>
            <a:rPr lang="es-ES" sz="1200" dirty="0"/>
            <a:t> </a:t>
          </a:r>
          <a:r>
            <a:rPr lang="es-ES" sz="1800" dirty="0"/>
            <a:t>Nosotros como médicos en terreno, queremos poder ver las rutas a seguir desde un celular durante el día efectivo para saber a qué paciente debemos visitar.</a:t>
          </a:r>
          <a:endParaRPr lang="es-CL" sz="18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1.2:</a:t>
          </a:r>
          <a:r>
            <a:rPr lang="es-ES" sz="1200" dirty="0"/>
            <a:t> </a:t>
          </a:r>
        </a:p>
        <a:p>
          <a:r>
            <a:rPr lang="es-ES" sz="1800" dirty="0"/>
            <a:t>Nosotros como médicos en terreno, necesitamos poder enviar </a:t>
          </a:r>
          <a:r>
            <a:rPr lang="es-ES" sz="1800" i="1" dirty="0" err="1"/>
            <a:t>feedbacks</a:t>
          </a:r>
          <a:r>
            <a:rPr lang="es-ES" sz="1800" dirty="0"/>
            <a:t> a través de un aplicativo acerca de la experiencia de nuestras visitas a los pacientes, esto con la finalidad de mejor la calidad del servicio y tener una bitácora respecto a que actividades se realizan durante la visita</a:t>
          </a:r>
          <a:r>
            <a:rPr lang="es-ES" sz="1100" dirty="0"/>
            <a:t>.</a:t>
          </a:r>
          <a:endParaRPr lang="es-CL" sz="11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31546BCD-AFF4-4AD7-9FE1-EFDACE3E997B}">
      <dgm:prSet phldrT="[Texto]" custT="1"/>
      <dgm:spPr/>
      <dgm:t>
        <a:bodyPr tIns="216000" anchor="t" anchorCtr="0"/>
        <a:lstStyle/>
        <a:p>
          <a:r>
            <a:rPr lang="es-ES" sz="1200" b="1" dirty="0"/>
            <a:t>Historia 1.3:</a:t>
          </a:r>
          <a:r>
            <a:rPr lang="es-ES" sz="1200" dirty="0"/>
            <a:t> </a:t>
          </a:r>
        </a:p>
        <a:p>
          <a:r>
            <a:rPr lang="es-ES" sz="1800" dirty="0"/>
            <a:t>Nosotros como médicos en terreno, deseamos poder visualizar la información básica de los pacientes a visitar, para así tener un mejor conocimiento y preparación respecto a las tareas a realizar</a:t>
          </a:r>
          <a:r>
            <a:rPr lang="es-ES" sz="1100" dirty="0"/>
            <a:t>.</a:t>
          </a:r>
          <a:endParaRPr lang="es-CL" sz="1100" dirty="0"/>
        </a:p>
      </dgm:t>
    </dgm:pt>
    <dgm:pt modelId="{87F06F72-A3DC-400E-9C99-DFC90612A118}" type="parTrans" cxnId="{F10EBE58-C6A8-400B-8DDE-3CF0C7F1AA2D}">
      <dgm:prSet/>
      <dgm:spPr/>
      <dgm:t>
        <a:bodyPr/>
        <a:lstStyle/>
        <a:p>
          <a:endParaRPr lang="es-CL"/>
        </a:p>
      </dgm:t>
    </dgm:pt>
    <dgm:pt modelId="{65A52A09-B7F6-4EA9-9227-D46171BD0716}" type="sibTrans" cxnId="{F10EBE58-C6A8-400B-8DDE-3CF0C7F1AA2D}">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pt>
    <dgm:pt modelId="{A621E88D-BFB2-4D4D-83CB-1C37507EE395}" type="pres">
      <dgm:prSet presAssocID="{FBC1AEB8-D3B6-475C-B5A0-3FA114F894F4}" presName="roof" presStyleLbl="dkBgShp" presStyleIdx="0" presStyleCnt="2" custScaleY="95851" custLinFactNeighborX="1540" custLinFactNeighborY="-1037"/>
      <dgm:spPr/>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3">
        <dgm:presLayoutVars>
          <dgm:bulletEnabled val="1"/>
        </dgm:presLayoutVars>
      </dgm:prSet>
      <dgm:spPr/>
    </dgm:pt>
    <dgm:pt modelId="{6916CF77-BDDF-4519-87D8-03AE79A48DBA}" type="pres">
      <dgm:prSet presAssocID="{05EC6701-7CC0-41CC-845C-A3B73BC26E0A}" presName="pillarX" presStyleLbl="node1" presStyleIdx="1" presStyleCnt="3" custLinFactNeighborY="-1410">
        <dgm:presLayoutVars>
          <dgm:bulletEnabled val="1"/>
        </dgm:presLayoutVars>
      </dgm:prSet>
      <dgm:spPr/>
    </dgm:pt>
    <dgm:pt modelId="{A05398C4-7F60-43BC-8357-2DEB0326E55A}" type="pres">
      <dgm:prSet presAssocID="{31546BCD-AFF4-4AD7-9FE1-EFDACE3E997B}" presName="pillarX" presStyleLbl="node1" presStyleIdx="2" presStyleCnt="3">
        <dgm:presLayoutVars>
          <dgm:bulletEnabled val="1"/>
        </dgm:presLayoutVars>
      </dgm:prSet>
      <dgm:spPr/>
    </dgm:pt>
    <dgm:pt modelId="{23559E90-FA47-4385-8489-546D2A31B130}" type="pres">
      <dgm:prSet presAssocID="{FBC1AEB8-D3B6-475C-B5A0-3FA114F894F4}" presName="base" presStyleLbl="dkBgShp" presStyleIdx="1" presStyleCnt="2"/>
      <dgm:spPr/>
    </dgm:pt>
  </dgm:ptLst>
  <dgm:cxnLst>
    <dgm:cxn modelId="{80F84709-3D0E-4B18-934D-B194C4D73C23}" type="presOf" srcId="{FBC1AEB8-D3B6-475C-B5A0-3FA114F894F4}" destId="{A621E88D-BFB2-4D4D-83CB-1C37507EE395}" srcOrd="0" destOrd="0" presId="urn:microsoft.com/office/officeart/2005/8/layout/hList3"/>
    <dgm:cxn modelId="{C5A34037-8036-4799-AAC2-4E9FA4E283C4}" srcId="{FBC1AEB8-D3B6-475C-B5A0-3FA114F894F4}" destId="{05EC6701-7CC0-41CC-845C-A3B73BC26E0A}" srcOrd="1" destOrd="0" parTransId="{55555C2C-6502-4E0D-AB3A-BA2A9D06F637}" sibTransId="{289054AD-C4D8-4D44-9C96-11A6EA245C8E}"/>
    <dgm:cxn modelId="{2B9FE562-2B9E-4A1C-A257-D372AD31EB67}" type="presOf" srcId="{37960625-CC93-4237-823A-B466C0E3BF79}" destId="{FAB72CA1-9E86-4089-AB0C-3E038A6DBFC3}" srcOrd="0" destOrd="0" presId="urn:microsoft.com/office/officeart/2005/8/layout/hList3"/>
    <dgm:cxn modelId="{F10EBE58-C6A8-400B-8DDE-3CF0C7F1AA2D}" srcId="{FBC1AEB8-D3B6-475C-B5A0-3FA114F894F4}" destId="{31546BCD-AFF4-4AD7-9FE1-EFDACE3E997B}" srcOrd="2" destOrd="0" parTransId="{87F06F72-A3DC-400E-9C99-DFC90612A118}" sibTransId="{65A52A09-B7F6-4EA9-9227-D46171BD0716}"/>
    <dgm:cxn modelId="{B656EB7F-85AA-47B2-A042-8B50248108EA}" srcId="{FBC1AEB8-D3B6-475C-B5A0-3FA114F894F4}" destId="{37960625-CC93-4237-823A-B466C0E3BF79}" srcOrd="0" destOrd="0" parTransId="{933A0A76-BFF2-45C4-8F83-4F8DE9361076}" sibTransId="{4F408B23-65D4-4D7D-BE2E-2A00C78EA2AA}"/>
    <dgm:cxn modelId="{8BD99687-2312-442C-BD47-F4C10BB765B6}" type="presOf" srcId="{4BDBFF30-85D7-44B8-80F9-A286B469A312}" destId="{B4F5BE6B-A62F-44D3-A83B-A914C007E87B}"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A9B266BB-34B0-4A66-8284-6A7FEAE265F1}" type="presOf" srcId="{31546BCD-AFF4-4AD7-9FE1-EFDACE3E997B}" destId="{A05398C4-7F60-43BC-8357-2DEB0326E55A}"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67E9E1B2-2BB9-4E84-9A52-0B40E7229403}" type="presParOf" srcId="{E7655B6F-4781-46AD-A804-B84F4205F22E}" destId="{A05398C4-7F60-43BC-8357-2DEB0326E55A}" srcOrd="2"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2</a:t>
          </a:r>
          <a:r>
            <a:rPr lang="es-ES" sz="1100" b="1" dirty="0"/>
            <a:t>: </a:t>
          </a:r>
          <a:r>
            <a:rPr lang="es-ES" sz="1600" dirty="0"/>
            <a:t>Yo como cuidador del paciente necesito mantenerme actualizado respecto a los horarios y fechas en las cuales los médicos realizaran sus visitas al paciente bajo mi cuidado, además de tener una forma de contactarme con los médicos en caso de algún inconveniente, esto para recibir de mejor manera los servicios que ofrece el hospital además de poder general la disponibilidad que requiere el medico que realizara la visita.</a:t>
          </a:r>
          <a:endParaRPr lang="es-CL" sz="160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2.1:</a:t>
          </a:r>
          <a:r>
            <a:rPr lang="es-ES" sz="1200" dirty="0"/>
            <a:t> </a:t>
          </a:r>
          <a:r>
            <a:rPr lang="es-ES" sz="1800" dirty="0"/>
            <a:t>Yo como cuidador, deseo tener acceso a una aplicación que me notifique respecto a las visitas de los médicos, con la información necesaria (hora, fecha, nombre médico) para poder generar la disponibilidad</a:t>
          </a:r>
          <a:r>
            <a:rPr lang="es-ES" sz="1200" dirty="0"/>
            <a:t>.</a:t>
          </a:r>
          <a:endParaRPr lang="es-CL" sz="12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2.2:</a:t>
          </a:r>
          <a:r>
            <a:rPr lang="es-ES" sz="1200" dirty="0"/>
            <a:t> </a:t>
          </a:r>
          <a:r>
            <a:rPr lang="es-ES" sz="1800" dirty="0"/>
            <a:t>Yo como cuidador, deseo tener una opción disponible dentro de la aplicación que me permita contactarme con el hospital El Pino en caso de cualquier consulta e inconveniente. </a:t>
          </a:r>
          <a:endParaRPr lang="es-CL" sz="18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pt>
    <dgm:pt modelId="{A621E88D-BFB2-4D4D-83CB-1C37507EE395}" type="pres">
      <dgm:prSet presAssocID="{FBC1AEB8-D3B6-475C-B5A0-3FA114F894F4}" presName="roof" presStyleLbl="dkBgShp" presStyleIdx="0" presStyleCnt="2" custScaleY="94421"/>
      <dgm:spPr/>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2">
        <dgm:presLayoutVars>
          <dgm:bulletEnabled val="1"/>
        </dgm:presLayoutVars>
      </dgm:prSet>
      <dgm:spPr/>
    </dgm:pt>
    <dgm:pt modelId="{6916CF77-BDDF-4519-87D8-03AE79A48DBA}" type="pres">
      <dgm:prSet presAssocID="{05EC6701-7CC0-41CC-845C-A3B73BC26E0A}" presName="pillarX" presStyleLbl="node1" presStyleIdx="1" presStyleCnt="2">
        <dgm:presLayoutVars>
          <dgm:bulletEnabled val="1"/>
        </dgm:presLayoutVars>
      </dgm:prSet>
      <dgm:spPr/>
    </dgm:pt>
    <dgm:pt modelId="{23559E90-FA47-4385-8489-546D2A31B130}" type="pres">
      <dgm:prSet presAssocID="{FBC1AEB8-D3B6-475C-B5A0-3FA114F894F4}" presName="base" presStyleLbl="dkBgShp" presStyleIdx="1" presStyleCnt="2" custLinFactY="123695" custLinFactNeighborY="200000"/>
      <dgm:spPr/>
    </dgm:pt>
  </dgm:ptLst>
  <dgm:cxnLst>
    <dgm:cxn modelId="{80F84709-3D0E-4B18-934D-B194C4D73C23}" type="presOf" srcId="{FBC1AEB8-D3B6-475C-B5A0-3FA114F894F4}" destId="{A621E88D-BFB2-4D4D-83CB-1C37507EE395}" srcOrd="0" destOrd="0" presId="urn:microsoft.com/office/officeart/2005/8/layout/hList3"/>
    <dgm:cxn modelId="{C5A34037-8036-4799-AAC2-4E9FA4E283C4}" srcId="{FBC1AEB8-D3B6-475C-B5A0-3FA114F894F4}" destId="{05EC6701-7CC0-41CC-845C-A3B73BC26E0A}" srcOrd="1" destOrd="0" parTransId="{55555C2C-6502-4E0D-AB3A-BA2A9D06F637}" sibTransId="{289054AD-C4D8-4D44-9C96-11A6EA245C8E}"/>
    <dgm:cxn modelId="{2B9FE562-2B9E-4A1C-A257-D372AD31EB67}" type="presOf" srcId="{37960625-CC93-4237-823A-B466C0E3BF79}" destId="{FAB72CA1-9E86-4089-AB0C-3E038A6DBFC3}" srcOrd="0" destOrd="0" presId="urn:microsoft.com/office/officeart/2005/8/layout/hList3"/>
    <dgm:cxn modelId="{B656EB7F-85AA-47B2-A042-8B50248108EA}" srcId="{FBC1AEB8-D3B6-475C-B5A0-3FA114F894F4}" destId="{37960625-CC93-4237-823A-B466C0E3BF79}" srcOrd="0" destOrd="0" parTransId="{933A0A76-BFF2-45C4-8F83-4F8DE9361076}" sibTransId="{4F408B23-65D4-4D7D-BE2E-2A00C78EA2AA}"/>
    <dgm:cxn modelId="{8BD99687-2312-442C-BD47-F4C10BB765B6}" type="presOf" srcId="{4BDBFF30-85D7-44B8-80F9-A286B469A312}" destId="{B4F5BE6B-A62F-44D3-A83B-A914C007E87B}"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3</a:t>
          </a:r>
          <a:r>
            <a:rPr lang="es-ES" sz="1100" b="1" dirty="0"/>
            <a:t>:</a:t>
          </a:r>
          <a:r>
            <a:rPr lang="es-ES" sz="1600" dirty="0"/>
            <a:t> Nosotros como Hospital El Pino, queremos tener una forma de poder ordenar la información de nuestros pacientes sujetos al programa de “Hospitalización Domiciliaria”, de manera que sea más fácil identificar el tipo de tratamiento, herramientas y la localización de nuestros pacientes.</a:t>
          </a:r>
          <a:endParaRPr lang="es-CL" sz="1600" dirty="0"/>
        </a:p>
        <a:p>
          <a:endParaRPr lang="es-CL" sz="105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3.1:</a:t>
          </a:r>
          <a:r>
            <a:rPr lang="es-ES" sz="1200" dirty="0"/>
            <a:t> </a:t>
          </a:r>
        </a:p>
        <a:p>
          <a:r>
            <a:rPr lang="es-ES" sz="1400" dirty="0"/>
            <a:t>Yo como administrador de la información almacenada por los aplicativos, necesito poder generar registros dentro de los aplicativos, de nuevos cuidadores asociados con pacientes y médicos a terreno esto para hacer posible la inclusión de estos pacientes al programa de la Hospitalización Domiciliaria.</a:t>
          </a:r>
          <a:endParaRPr lang="es-CL" sz="14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3.2:</a:t>
          </a:r>
        </a:p>
        <a:p>
          <a:r>
            <a:rPr lang="es-ES" sz="1100" dirty="0"/>
            <a:t> </a:t>
          </a:r>
          <a:r>
            <a:rPr lang="es-ES" sz="1400" dirty="0"/>
            <a:t>Yo como administrador de la información almacenada por los aplicativos, requiero poder actualizar y/o borrar información necesaria de los cuidadores, médicos y pacientes</a:t>
          </a:r>
          <a:r>
            <a:rPr lang="es-ES" sz="1100" dirty="0"/>
            <a:t>.. </a:t>
          </a:r>
          <a:endParaRPr lang="es-CL" sz="11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31546BCD-AFF4-4AD7-9FE1-EFDACE3E997B}">
      <dgm:prSet phldrT="[Texto]" custT="1"/>
      <dgm:spPr/>
      <dgm:t>
        <a:bodyPr tIns="216000" anchor="t" anchorCtr="0"/>
        <a:lstStyle/>
        <a:p>
          <a:r>
            <a:rPr lang="es-ES" sz="1200" b="1" dirty="0"/>
            <a:t>Historia 3.3:</a:t>
          </a:r>
        </a:p>
        <a:p>
          <a:r>
            <a:rPr lang="es-ES" sz="1400" dirty="0"/>
            <a:t> Yo como administrador de la información almacenada por los aplicativos, requiero asignar día, hora, doctor e instrumentos necesarios a un paciente para agendar de mejor manera la visita en terreno.</a:t>
          </a:r>
          <a:endParaRPr lang="es-CL" sz="1400" dirty="0"/>
        </a:p>
      </dgm:t>
    </dgm:pt>
    <dgm:pt modelId="{87F06F72-A3DC-400E-9C99-DFC90612A118}" type="parTrans" cxnId="{F10EBE58-C6A8-400B-8DDE-3CF0C7F1AA2D}">
      <dgm:prSet/>
      <dgm:spPr/>
      <dgm:t>
        <a:bodyPr/>
        <a:lstStyle/>
        <a:p>
          <a:endParaRPr lang="es-CL"/>
        </a:p>
      </dgm:t>
    </dgm:pt>
    <dgm:pt modelId="{65A52A09-B7F6-4EA9-9227-D46171BD0716}" type="sibTrans" cxnId="{F10EBE58-C6A8-400B-8DDE-3CF0C7F1AA2D}">
      <dgm:prSet/>
      <dgm:spPr/>
      <dgm:t>
        <a:bodyPr/>
        <a:lstStyle/>
        <a:p>
          <a:endParaRPr lang="es-CL"/>
        </a:p>
      </dgm:t>
    </dgm:pt>
    <dgm:pt modelId="{CF3124D8-5660-4F89-BE28-548BADF507D9}">
      <dgm:prSet custT="1"/>
      <dgm:spPr/>
      <dgm:t>
        <a:bodyPr tIns="216000" anchor="t" anchorCtr="0"/>
        <a:lstStyle/>
        <a:p>
          <a:r>
            <a:rPr lang="es-ES" sz="1300" b="1" dirty="0"/>
            <a:t>Historia 3.4:</a:t>
          </a:r>
        </a:p>
        <a:p>
          <a:r>
            <a:rPr lang="es-ES" sz="1300" dirty="0"/>
            <a:t> </a:t>
          </a:r>
          <a:r>
            <a:rPr lang="es-ES" sz="1400" dirty="0"/>
            <a:t>Yo como administrador de la información almacenada por los aplicativos, deseo poder genera informes mensuales con la información personal y privada de los pacientes a los cuales se han tratado durante el mes, para generar una retroalimentación del proceso de Hospitalización Domiciliaria.</a:t>
          </a:r>
          <a:endParaRPr lang="es-CL" sz="1400" dirty="0"/>
        </a:p>
      </dgm:t>
    </dgm:pt>
    <dgm:pt modelId="{CA0A7A06-3D82-443D-847D-8C3E950CAC46}" type="parTrans" cxnId="{32EA3393-A5D9-455B-A174-9460FEE8BCD2}">
      <dgm:prSet/>
      <dgm:spPr/>
      <dgm:t>
        <a:bodyPr/>
        <a:lstStyle/>
        <a:p>
          <a:endParaRPr lang="es-CL"/>
        </a:p>
      </dgm:t>
    </dgm:pt>
    <dgm:pt modelId="{4B2E30B0-CCBA-4B94-86FF-1867C54A74E7}" type="sibTrans" cxnId="{32EA3393-A5D9-455B-A174-9460FEE8BCD2}">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pt>
    <dgm:pt modelId="{A621E88D-BFB2-4D4D-83CB-1C37507EE395}" type="pres">
      <dgm:prSet presAssocID="{FBC1AEB8-D3B6-475C-B5A0-3FA114F894F4}" presName="roof" presStyleLbl="dkBgShp" presStyleIdx="0" presStyleCnt="2" custScaleY="98526"/>
      <dgm:spPr/>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4">
        <dgm:presLayoutVars>
          <dgm:bulletEnabled val="1"/>
        </dgm:presLayoutVars>
      </dgm:prSet>
      <dgm:spPr/>
    </dgm:pt>
    <dgm:pt modelId="{6916CF77-BDDF-4519-87D8-03AE79A48DBA}" type="pres">
      <dgm:prSet presAssocID="{05EC6701-7CC0-41CC-845C-A3B73BC26E0A}" presName="pillarX" presStyleLbl="node1" presStyleIdx="1" presStyleCnt="4">
        <dgm:presLayoutVars>
          <dgm:bulletEnabled val="1"/>
        </dgm:presLayoutVars>
      </dgm:prSet>
      <dgm:spPr/>
    </dgm:pt>
    <dgm:pt modelId="{A05398C4-7F60-43BC-8357-2DEB0326E55A}" type="pres">
      <dgm:prSet presAssocID="{31546BCD-AFF4-4AD7-9FE1-EFDACE3E997B}" presName="pillarX" presStyleLbl="node1" presStyleIdx="2" presStyleCnt="4" custLinFactNeighborX="2173">
        <dgm:presLayoutVars>
          <dgm:bulletEnabled val="1"/>
        </dgm:presLayoutVars>
      </dgm:prSet>
      <dgm:spPr/>
    </dgm:pt>
    <dgm:pt modelId="{0D698939-ED02-4CB4-8F34-44C89AA8462F}" type="pres">
      <dgm:prSet presAssocID="{CF3124D8-5660-4F89-BE28-548BADF507D9}" presName="pillarX" presStyleLbl="node1" presStyleIdx="3" presStyleCnt="4">
        <dgm:presLayoutVars>
          <dgm:bulletEnabled val="1"/>
        </dgm:presLayoutVars>
      </dgm:prSet>
      <dgm:spPr/>
    </dgm:pt>
    <dgm:pt modelId="{23559E90-FA47-4385-8489-546D2A31B130}" type="pres">
      <dgm:prSet presAssocID="{FBC1AEB8-D3B6-475C-B5A0-3FA114F894F4}" presName="base" presStyleLbl="dkBgShp" presStyleIdx="1" presStyleCnt="2"/>
      <dgm:spPr/>
    </dgm:pt>
  </dgm:ptLst>
  <dgm:cxnLst>
    <dgm:cxn modelId="{80F84709-3D0E-4B18-934D-B194C4D73C23}" type="presOf" srcId="{FBC1AEB8-D3B6-475C-B5A0-3FA114F894F4}" destId="{A621E88D-BFB2-4D4D-83CB-1C37507EE395}" srcOrd="0" destOrd="0" presId="urn:microsoft.com/office/officeart/2005/8/layout/hList3"/>
    <dgm:cxn modelId="{C5A34037-8036-4799-AAC2-4E9FA4E283C4}" srcId="{FBC1AEB8-D3B6-475C-B5A0-3FA114F894F4}" destId="{05EC6701-7CC0-41CC-845C-A3B73BC26E0A}" srcOrd="1" destOrd="0" parTransId="{55555C2C-6502-4E0D-AB3A-BA2A9D06F637}" sibTransId="{289054AD-C4D8-4D44-9C96-11A6EA245C8E}"/>
    <dgm:cxn modelId="{2B9FE562-2B9E-4A1C-A257-D372AD31EB67}" type="presOf" srcId="{37960625-CC93-4237-823A-B466C0E3BF79}" destId="{FAB72CA1-9E86-4089-AB0C-3E038A6DBFC3}" srcOrd="0" destOrd="0" presId="urn:microsoft.com/office/officeart/2005/8/layout/hList3"/>
    <dgm:cxn modelId="{F10EBE58-C6A8-400B-8DDE-3CF0C7F1AA2D}" srcId="{FBC1AEB8-D3B6-475C-B5A0-3FA114F894F4}" destId="{31546BCD-AFF4-4AD7-9FE1-EFDACE3E997B}" srcOrd="2" destOrd="0" parTransId="{87F06F72-A3DC-400E-9C99-DFC90612A118}" sibTransId="{65A52A09-B7F6-4EA9-9227-D46171BD0716}"/>
    <dgm:cxn modelId="{B656EB7F-85AA-47B2-A042-8B50248108EA}" srcId="{FBC1AEB8-D3B6-475C-B5A0-3FA114F894F4}" destId="{37960625-CC93-4237-823A-B466C0E3BF79}" srcOrd="0" destOrd="0" parTransId="{933A0A76-BFF2-45C4-8F83-4F8DE9361076}" sibTransId="{4F408B23-65D4-4D7D-BE2E-2A00C78EA2AA}"/>
    <dgm:cxn modelId="{8BD99687-2312-442C-BD47-F4C10BB765B6}" type="presOf" srcId="{4BDBFF30-85D7-44B8-80F9-A286B469A312}" destId="{B4F5BE6B-A62F-44D3-A83B-A914C007E87B}" srcOrd="0" destOrd="0" presId="urn:microsoft.com/office/officeart/2005/8/layout/hList3"/>
    <dgm:cxn modelId="{32EA3393-A5D9-455B-A174-9460FEE8BCD2}" srcId="{FBC1AEB8-D3B6-475C-B5A0-3FA114F894F4}" destId="{CF3124D8-5660-4F89-BE28-548BADF507D9}" srcOrd="3" destOrd="0" parTransId="{CA0A7A06-3D82-443D-847D-8C3E950CAC46}" sibTransId="{4B2E30B0-CCBA-4B94-86FF-1867C54A74E7}"/>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3E554EAF-5295-40F2-BC58-7654EE4B0911}" type="presOf" srcId="{CF3124D8-5660-4F89-BE28-548BADF507D9}" destId="{0D698939-ED02-4CB4-8F34-44C89AA8462F}" srcOrd="0" destOrd="0" presId="urn:microsoft.com/office/officeart/2005/8/layout/hList3"/>
    <dgm:cxn modelId="{A9B266BB-34B0-4A66-8284-6A7FEAE265F1}" type="presOf" srcId="{31546BCD-AFF4-4AD7-9FE1-EFDACE3E997B}" destId="{A05398C4-7F60-43BC-8357-2DEB0326E55A}"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67E9E1B2-2BB9-4E84-9A52-0B40E7229403}" type="presParOf" srcId="{E7655B6F-4781-46AD-A804-B84F4205F22E}" destId="{A05398C4-7F60-43BC-8357-2DEB0326E55A}" srcOrd="2" destOrd="0" presId="urn:microsoft.com/office/officeart/2005/8/layout/hList3"/>
    <dgm:cxn modelId="{7FADA4AF-18DA-4077-B1F3-1433BC6F7C00}" type="presParOf" srcId="{E7655B6F-4781-46AD-A804-B84F4205F22E}" destId="{0D698939-ED02-4CB4-8F34-44C89AA8462F}" srcOrd="3"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BADD1-8383-4969-A88C-A733434EAFD8}">
      <dsp:nvSpPr>
        <dsp:cNvPr id="0" name=""/>
        <dsp:cNvSpPr/>
      </dsp:nvSpPr>
      <dsp:spPr>
        <a:xfrm>
          <a:off x="0" y="2042"/>
          <a:ext cx="5641974" cy="10351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6431F-F975-4355-88B5-690F8B40BB53}">
      <dsp:nvSpPr>
        <dsp:cNvPr id="0" name=""/>
        <dsp:cNvSpPr/>
      </dsp:nvSpPr>
      <dsp:spPr>
        <a:xfrm>
          <a:off x="294670" y="20725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3D9B3B-58F5-4D14-B176-91152A0B9F81}">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Implementar una mejora al sistema de hospitalización domiciliaria del “Hospital El Pino”</a:t>
          </a:r>
          <a:endParaRPr lang="en-US" sz="2100" kern="1200" dirty="0"/>
        </a:p>
      </dsp:txBody>
      <dsp:txXfrm>
        <a:off x="1195647" y="2042"/>
        <a:ext cx="4446327" cy="1035192"/>
      </dsp:txXfrm>
    </dsp:sp>
    <dsp:sp modelId="{C2F6B2A9-B640-4FF5-A1ED-4E435BE985F2}">
      <dsp:nvSpPr>
        <dsp:cNvPr id="0" name=""/>
        <dsp:cNvSpPr/>
      </dsp:nvSpPr>
      <dsp:spPr>
        <a:xfrm>
          <a:off x="0" y="1296033"/>
          <a:ext cx="5641974" cy="10351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9A1CB-89A6-498C-8F9E-9CF1A964A037}">
      <dsp:nvSpPr>
        <dsp:cNvPr id="0" name=""/>
        <dsp:cNvSpPr/>
      </dsp:nvSpPr>
      <dsp:spPr>
        <a:xfrm>
          <a:off x="294670" y="150124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12687A-0A5E-4B7D-8387-F1C9D609A487}">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Tener mayor control en el registro de visitas a los pacientes</a:t>
          </a:r>
          <a:endParaRPr lang="en-US" sz="2100" kern="1200" dirty="0"/>
        </a:p>
      </dsp:txBody>
      <dsp:txXfrm>
        <a:off x="1195647" y="1296033"/>
        <a:ext cx="4446327" cy="1035192"/>
      </dsp:txXfrm>
    </dsp:sp>
    <dsp:sp modelId="{6004420A-7400-4074-9F58-4672FC87751F}">
      <dsp:nvSpPr>
        <dsp:cNvPr id="0" name=""/>
        <dsp:cNvSpPr/>
      </dsp:nvSpPr>
      <dsp:spPr>
        <a:xfrm>
          <a:off x="0" y="2590024"/>
          <a:ext cx="5641974" cy="10351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96556-7D92-42B2-A8ED-F7EB0C1B1506}">
      <dsp:nvSpPr>
        <dsp:cNvPr id="0" name=""/>
        <dsp:cNvSpPr/>
      </dsp:nvSpPr>
      <dsp:spPr>
        <a:xfrm>
          <a:off x="294670" y="2795231"/>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EC242-A46E-455D-856A-8D760ACD8E36}">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Poder planificar itinerarios de visitas con un rango de tiempo estimado</a:t>
          </a:r>
          <a:endParaRPr lang="en-US" sz="2100" kern="1200" dirty="0"/>
        </a:p>
      </dsp:txBody>
      <dsp:txXfrm>
        <a:off x="1195647" y="2590024"/>
        <a:ext cx="4446327" cy="1035192"/>
      </dsp:txXfrm>
    </dsp:sp>
    <dsp:sp modelId="{27C2AEB8-7D29-403B-AAE2-B9FDDDD76368}">
      <dsp:nvSpPr>
        <dsp:cNvPr id="0" name=""/>
        <dsp:cNvSpPr/>
      </dsp:nvSpPr>
      <dsp:spPr>
        <a:xfrm>
          <a:off x="0" y="3884014"/>
          <a:ext cx="5641974" cy="103519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97CD9-E5ED-4272-86BA-B44C0B83257C}">
      <dsp:nvSpPr>
        <dsp:cNvPr id="0" name=""/>
        <dsp:cNvSpPr/>
      </dsp:nvSpPr>
      <dsp:spPr>
        <a:xfrm>
          <a:off x="313145" y="4116933"/>
          <a:ext cx="569355" cy="569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419BBD-5E95-41DD-8858-DED097ADCB2F}">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33450">
            <a:lnSpc>
              <a:spcPct val="90000"/>
            </a:lnSpc>
            <a:spcBef>
              <a:spcPct val="0"/>
            </a:spcBef>
            <a:spcAft>
              <a:spcPct val="35000"/>
            </a:spcAft>
            <a:buNone/>
          </a:pPr>
          <a:r>
            <a:rPr lang="es-ES" sz="2100" kern="1200" dirty="0"/>
            <a:t>Generar reportes con información relevante sobre las visitas a pacientes</a:t>
          </a:r>
          <a:endParaRPr lang="en-US" sz="2100" kern="1200" dirty="0"/>
        </a:p>
      </dsp:txBody>
      <dsp:txXfrm>
        <a:off x="1195647" y="3884014"/>
        <a:ext cx="4446327" cy="103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A75FD-FC17-4DCC-A7E1-9C411EB9B86E}">
      <dsp:nvSpPr>
        <dsp:cNvPr id="0" name=""/>
        <dsp:cNvSpPr/>
      </dsp:nvSpPr>
      <dsp:spPr>
        <a:xfrm>
          <a:off x="0" y="0"/>
          <a:ext cx="8717280" cy="73812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Facilitar los procesos de hospitalización domiciliaria.</a:t>
          </a:r>
          <a:endParaRPr lang="en-US" sz="2100" kern="1200" dirty="0"/>
        </a:p>
      </dsp:txBody>
      <dsp:txXfrm>
        <a:off x="21619" y="21619"/>
        <a:ext cx="7858409" cy="694890"/>
      </dsp:txXfrm>
    </dsp:sp>
    <dsp:sp modelId="{217D7553-2791-4D07-8C69-340165A5CF43}">
      <dsp:nvSpPr>
        <dsp:cNvPr id="0" name=""/>
        <dsp:cNvSpPr/>
      </dsp:nvSpPr>
      <dsp:spPr>
        <a:xfrm>
          <a:off x="730072" y="872333"/>
          <a:ext cx="8717280" cy="738128"/>
        </a:xfrm>
        <a:prstGeom prst="roundRect">
          <a:avLst>
            <a:gd name="adj" fmla="val 10000"/>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Mejorar manejo de información y planificación dentro del proyecto.</a:t>
          </a:r>
          <a:endParaRPr lang="en-US" sz="2100" kern="1200" dirty="0"/>
        </a:p>
      </dsp:txBody>
      <dsp:txXfrm>
        <a:off x="751691" y="893952"/>
        <a:ext cx="7464186" cy="694890"/>
      </dsp:txXfrm>
    </dsp:sp>
    <dsp:sp modelId="{FDA412F3-1171-4222-B1CD-B5C5475E6EDB}">
      <dsp:nvSpPr>
        <dsp:cNvPr id="0" name=""/>
        <dsp:cNvSpPr/>
      </dsp:nvSpPr>
      <dsp:spPr>
        <a:xfrm>
          <a:off x="1449247" y="1744667"/>
          <a:ext cx="8717280" cy="738128"/>
        </a:xfrm>
        <a:prstGeom prst="roundRect">
          <a:avLst>
            <a:gd name="adj" fmla="val 10000"/>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Mejorar la calidad del servicio mediante un método para contactar con el cuidador del paciente.</a:t>
          </a:r>
          <a:endParaRPr lang="en-US" sz="2100" kern="1200" dirty="0"/>
        </a:p>
      </dsp:txBody>
      <dsp:txXfrm>
        <a:off x="1470866" y="1766286"/>
        <a:ext cx="7475082" cy="694890"/>
      </dsp:txXfrm>
    </dsp:sp>
    <dsp:sp modelId="{7ADD850B-3CE2-45D1-966E-9EABFDB0EDF9}">
      <dsp:nvSpPr>
        <dsp:cNvPr id="0" name=""/>
        <dsp:cNvSpPr/>
      </dsp:nvSpPr>
      <dsp:spPr>
        <a:xfrm>
          <a:off x="2179320" y="2617001"/>
          <a:ext cx="8717280" cy="738128"/>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dirty="0"/>
            <a:t>Generar visitas domiciliarias con un mayor control de tiempos estimados</a:t>
          </a:r>
          <a:endParaRPr lang="en-US" sz="2100" kern="1200" dirty="0"/>
        </a:p>
      </dsp:txBody>
      <dsp:txXfrm>
        <a:off x="2200939" y="2638620"/>
        <a:ext cx="7464186" cy="694890"/>
      </dsp:txXfrm>
    </dsp:sp>
    <dsp:sp modelId="{ACF01CBA-8D96-435D-9DFF-4D2F6F6DFD0B}">
      <dsp:nvSpPr>
        <dsp:cNvPr id="0" name=""/>
        <dsp:cNvSpPr/>
      </dsp:nvSpPr>
      <dsp:spPr>
        <a:xfrm>
          <a:off x="8237496" y="565339"/>
          <a:ext cx="479783" cy="47978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45447" y="565339"/>
        <a:ext cx="263881" cy="361037"/>
      </dsp:txXfrm>
    </dsp:sp>
    <dsp:sp modelId="{1AEDCCD1-1907-430F-A2CA-2802F680E66E}">
      <dsp:nvSpPr>
        <dsp:cNvPr id="0" name=""/>
        <dsp:cNvSpPr/>
      </dsp:nvSpPr>
      <dsp:spPr>
        <a:xfrm>
          <a:off x="8967568" y="1437673"/>
          <a:ext cx="479783" cy="479783"/>
        </a:xfrm>
        <a:prstGeom prst="downArrow">
          <a:avLst>
            <a:gd name="adj1" fmla="val 55000"/>
            <a:gd name="adj2" fmla="val 45000"/>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75519" y="1437673"/>
        <a:ext cx="263881" cy="361037"/>
      </dsp:txXfrm>
    </dsp:sp>
    <dsp:sp modelId="{EB2DB5D4-63D7-4081-B295-0574B3236AE5}">
      <dsp:nvSpPr>
        <dsp:cNvPr id="0" name=""/>
        <dsp:cNvSpPr/>
      </dsp:nvSpPr>
      <dsp:spPr>
        <a:xfrm>
          <a:off x="9686744" y="2310007"/>
          <a:ext cx="479783" cy="479783"/>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94695" y="2310007"/>
        <a:ext cx="263881" cy="361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CA0D3-69A1-4E78-8D10-A2D6C2170453}">
      <dsp:nvSpPr>
        <dsp:cNvPr id="0" name=""/>
        <dsp:cNvSpPr/>
      </dsp:nvSpPr>
      <dsp:spPr>
        <a:xfrm>
          <a:off x="328690"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B90ED-A2AF-4F86-8F95-4307A39CE2E1}">
      <dsp:nvSpPr>
        <dsp:cNvPr id="0" name=""/>
        <dsp:cNvSpPr/>
      </dsp:nvSpPr>
      <dsp:spPr>
        <a:xfrm>
          <a:off x="547608" y="448263"/>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F7A7C4-517F-4E94-BBCD-716F924ED6EB}">
      <dsp:nvSpPr>
        <dsp:cNvPr id="0" name=""/>
        <dsp:cNvSpPr/>
      </dsp:nvSpPr>
      <dsp:spPr>
        <a:xfrm>
          <a:off x="313"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Sprint con entregables funcionales</a:t>
          </a:r>
          <a:endParaRPr lang="en-US" sz="1500" kern="1200"/>
        </a:p>
      </dsp:txBody>
      <dsp:txXfrm>
        <a:off x="313" y="1576533"/>
        <a:ext cx="1683984" cy="673593"/>
      </dsp:txXfrm>
    </dsp:sp>
    <dsp:sp modelId="{AEBE9D6F-C652-466E-80EB-DF889200611E}">
      <dsp:nvSpPr>
        <dsp:cNvPr id="0" name=""/>
        <dsp:cNvSpPr/>
      </dsp:nvSpPr>
      <dsp:spPr>
        <a:xfrm>
          <a:off x="2307372"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D7485-94DA-472E-97B5-863A8826FDA0}">
      <dsp:nvSpPr>
        <dsp:cNvPr id="0" name=""/>
        <dsp:cNvSpPr/>
      </dsp:nvSpPr>
      <dsp:spPr>
        <a:xfrm>
          <a:off x="2526290" y="448263"/>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3D95FA-7B16-401A-9B37-41A4E147F2C9}">
      <dsp:nvSpPr>
        <dsp:cNvPr id="0" name=""/>
        <dsp:cNvSpPr/>
      </dsp:nvSpPr>
      <dsp:spPr>
        <a:xfrm>
          <a:off x="1978995"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BD con diferentes ambientes de trabajo</a:t>
          </a:r>
          <a:endParaRPr lang="en-US" sz="1500" kern="1200"/>
        </a:p>
      </dsp:txBody>
      <dsp:txXfrm>
        <a:off x="1978995" y="1576533"/>
        <a:ext cx="1683984" cy="673593"/>
      </dsp:txXfrm>
    </dsp:sp>
    <dsp:sp modelId="{15648AA0-E04C-42EA-BD2F-837754D94741}">
      <dsp:nvSpPr>
        <dsp:cNvPr id="0" name=""/>
        <dsp:cNvSpPr/>
      </dsp:nvSpPr>
      <dsp:spPr>
        <a:xfrm>
          <a:off x="4286053"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C52A5-70D2-4CBC-9A1A-E33722EC7A17}">
      <dsp:nvSpPr>
        <dsp:cNvPr id="0" name=""/>
        <dsp:cNvSpPr/>
      </dsp:nvSpPr>
      <dsp:spPr>
        <a:xfrm>
          <a:off x="4504971" y="448263"/>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322459-D3EF-4DE3-A928-9E83D6AA7522}">
      <dsp:nvSpPr>
        <dsp:cNvPr id="0" name=""/>
        <dsp:cNvSpPr/>
      </dsp:nvSpPr>
      <dsp:spPr>
        <a:xfrm>
          <a:off x="3957676"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Conexiones entre perfiles (Paciente y Doctores)</a:t>
          </a:r>
          <a:endParaRPr lang="en-US" sz="1500" kern="1200"/>
        </a:p>
      </dsp:txBody>
      <dsp:txXfrm>
        <a:off x="3957676" y="1576533"/>
        <a:ext cx="1683984" cy="673593"/>
      </dsp:txXfrm>
    </dsp:sp>
    <dsp:sp modelId="{791AFFDD-E5F9-4938-9E74-5E93CF76394F}">
      <dsp:nvSpPr>
        <dsp:cNvPr id="0" name=""/>
        <dsp:cNvSpPr/>
      </dsp:nvSpPr>
      <dsp:spPr>
        <a:xfrm>
          <a:off x="328690"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AA52E-E04E-4425-91CF-98CDB50F4752}">
      <dsp:nvSpPr>
        <dsp:cNvPr id="0" name=""/>
        <dsp:cNvSpPr/>
      </dsp:nvSpPr>
      <dsp:spPr>
        <a:xfrm>
          <a:off x="547608" y="2890041"/>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916CB3-3416-4EFD-814D-79B6783D6975}">
      <dsp:nvSpPr>
        <dsp:cNvPr id="0" name=""/>
        <dsp:cNvSpPr/>
      </dsp:nvSpPr>
      <dsp:spPr>
        <a:xfrm>
          <a:off x="313"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Diseño de dashboard</a:t>
          </a:r>
          <a:endParaRPr lang="en-US" sz="1500" kern="1200"/>
        </a:p>
      </dsp:txBody>
      <dsp:txXfrm>
        <a:off x="313" y="4018310"/>
        <a:ext cx="1683984" cy="673593"/>
      </dsp:txXfrm>
    </dsp:sp>
    <dsp:sp modelId="{9B96EB93-2200-477B-898F-F54D1AB8CF57}">
      <dsp:nvSpPr>
        <dsp:cNvPr id="0" name=""/>
        <dsp:cNvSpPr/>
      </dsp:nvSpPr>
      <dsp:spPr>
        <a:xfrm>
          <a:off x="2307372"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00BE1-AC56-4237-BDAB-C3F400F64E68}">
      <dsp:nvSpPr>
        <dsp:cNvPr id="0" name=""/>
        <dsp:cNvSpPr/>
      </dsp:nvSpPr>
      <dsp:spPr>
        <a:xfrm>
          <a:off x="2526290" y="2890041"/>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FB8B20-C386-4550-94F5-6A6AC3D256AC}">
      <dsp:nvSpPr>
        <dsp:cNvPr id="0" name=""/>
        <dsp:cNvSpPr/>
      </dsp:nvSpPr>
      <dsp:spPr>
        <a:xfrm>
          <a:off x="1978995"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Conectar plataforma web con app moviles </a:t>
          </a:r>
          <a:endParaRPr lang="en-US" sz="1500" kern="1200"/>
        </a:p>
      </dsp:txBody>
      <dsp:txXfrm>
        <a:off x="1978995" y="4018310"/>
        <a:ext cx="1683984" cy="673593"/>
      </dsp:txXfrm>
    </dsp:sp>
    <dsp:sp modelId="{1B9FCAC0-5FB2-46F3-AF0B-6BB45A5C2019}">
      <dsp:nvSpPr>
        <dsp:cNvPr id="0" name=""/>
        <dsp:cNvSpPr/>
      </dsp:nvSpPr>
      <dsp:spPr>
        <a:xfrm>
          <a:off x="4286053"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32EF6-8401-48A1-926E-F3B0C61E6A57}">
      <dsp:nvSpPr>
        <dsp:cNvPr id="0" name=""/>
        <dsp:cNvSpPr/>
      </dsp:nvSpPr>
      <dsp:spPr>
        <a:xfrm>
          <a:off x="4504971" y="2890041"/>
          <a:ext cx="589394" cy="589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832282-DFA3-4B8B-A90D-868487CF2477}">
      <dsp:nvSpPr>
        <dsp:cNvPr id="0" name=""/>
        <dsp:cNvSpPr/>
      </dsp:nvSpPr>
      <dsp:spPr>
        <a:xfrm>
          <a:off x="3957676"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s-CL" sz="1500" kern="1200"/>
            <a:t>Testear partes funcionales </a:t>
          </a:r>
          <a:endParaRPr lang="en-US" sz="1500" kern="1200"/>
        </a:p>
      </dsp:txBody>
      <dsp:txXfrm>
        <a:off x="3957676" y="4018310"/>
        <a:ext cx="1683984" cy="673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3"/>
          <a:ext cx="9603275" cy="127634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marL="0" lvl="0" indent="0" algn="ctr" defTabSz="711200">
            <a:lnSpc>
              <a:spcPct val="90000"/>
            </a:lnSpc>
            <a:spcBef>
              <a:spcPct val="0"/>
            </a:spcBef>
            <a:spcAft>
              <a:spcPct val="35000"/>
            </a:spcAft>
            <a:buNone/>
          </a:pPr>
          <a:r>
            <a:rPr lang="es-ES" sz="1600" b="1" kern="1200" dirty="0"/>
            <a:t>Épica 1</a:t>
          </a:r>
          <a:r>
            <a:rPr lang="es-ES" sz="1100" b="1" kern="1200" dirty="0"/>
            <a:t>:</a:t>
          </a:r>
          <a:r>
            <a:rPr lang="es-ES" sz="1100" kern="1200" dirty="0"/>
            <a:t> </a:t>
          </a:r>
          <a:r>
            <a:rPr lang="es-ES" sz="1600" kern="1200" dirty="0"/>
            <a:t>Nosotros como Hospital El Pino queremos tener una mejora en el proceso de hospitalización domiciliaria para poder distribuir de mejor manera las cargas de trabajo, horarios, los tiempos de visitas de los pacientes, las rutas a utilizar para aprovechar el tiempo disponible durante el transcurso del día de mejor manera y organizar de manera más sencilla el manejo de información sensible de nuestros pacientes</a:t>
          </a:r>
        </a:p>
        <a:p>
          <a:pPr marL="0" lvl="0" indent="0" algn="ctr" defTabSz="711200">
            <a:lnSpc>
              <a:spcPct val="90000"/>
            </a:lnSpc>
            <a:spcBef>
              <a:spcPct val="0"/>
            </a:spcBef>
            <a:spcAft>
              <a:spcPct val="35000"/>
            </a:spcAft>
            <a:buNone/>
          </a:pPr>
          <a:endParaRPr lang="es-CL" sz="1100" kern="1200" dirty="0"/>
        </a:p>
      </dsp:txBody>
      <dsp:txXfrm>
        <a:off x="0" y="3"/>
        <a:ext cx="9603275" cy="1276347"/>
      </dsp:txXfrm>
    </dsp:sp>
    <dsp:sp modelId="{FAB72CA1-9E86-4089-AB0C-3E038A6DBFC3}">
      <dsp:nvSpPr>
        <dsp:cNvPr id="0" name=""/>
        <dsp:cNvSpPr/>
      </dsp:nvSpPr>
      <dsp:spPr>
        <a:xfrm>
          <a:off x="4689" y="1317783"/>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1.1:</a:t>
          </a:r>
        </a:p>
        <a:p>
          <a:pPr marL="0" lvl="0" indent="0" algn="ctr" defTabSz="533400">
            <a:lnSpc>
              <a:spcPct val="90000"/>
            </a:lnSpc>
            <a:spcBef>
              <a:spcPct val="0"/>
            </a:spcBef>
            <a:spcAft>
              <a:spcPct val="35000"/>
            </a:spcAft>
            <a:buNone/>
          </a:pPr>
          <a:r>
            <a:rPr lang="es-ES" sz="1200" kern="1200" dirty="0"/>
            <a:t> </a:t>
          </a:r>
          <a:r>
            <a:rPr lang="es-ES" sz="1800" kern="1200" dirty="0"/>
            <a:t>Nosotros como médicos en terreno, queremos poder ver las rutas a seguir desde un celular durante el día efectivo para saber a qué paciente debemos visitar.</a:t>
          </a:r>
          <a:endParaRPr lang="es-CL" sz="1800" kern="1200" dirty="0"/>
        </a:p>
      </dsp:txBody>
      <dsp:txXfrm>
        <a:off x="4689" y="1317783"/>
        <a:ext cx="3197965" cy="2796349"/>
      </dsp:txXfrm>
    </dsp:sp>
    <dsp:sp modelId="{6916CF77-BDDF-4519-87D8-03AE79A48DBA}">
      <dsp:nvSpPr>
        <dsp:cNvPr id="0" name=""/>
        <dsp:cNvSpPr/>
      </dsp:nvSpPr>
      <dsp:spPr>
        <a:xfrm>
          <a:off x="3202654" y="1278354"/>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1.2:</a:t>
          </a:r>
          <a:r>
            <a:rPr lang="es-ES" sz="1200" kern="1200" dirty="0"/>
            <a:t> </a:t>
          </a:r>
        </a:p>
        <a:p>
          <a:pPr marL="0" lvl="0" indent="0" algn="ctr" defTabSz="533400">
            <a:lnSpc>
              <a:spcPct val="90000"/>
            </a:lnSpc>
            <a:spcBef>
              <a:spcPct val="0"/>
            </a:spcBef>
            <a:spcAft>
              <a:spcPct val="35000"/>
            </a:spcAft>
            <a:buNone/>
          </a:pPr>
          <a:r>
            <a:rPr lang="es-ES" sz="1800" kern="1200" dirty="0"/>
            <a:t>Nosotros como médicos en terreno, necesitamos poder enviar </a:t>
          </a:r>
          <a:r>
            <a:rPr lang="es-ES" sz="1800" i="1" kern="1200" dirty="0" err="1"/>
            <a:t>feedbacks</a:t>
          </a:r>
          <a:r>
            <a:rPr lang="es-ES" sz="1800" kern="1200" dirty="0"/>
            <a:t> a través de un aplicativo acerca de la experiencia de nuestras visitas a los pacientes, esto con la finalidad de mejor la calidad del servicio y tener una bitácora respecto a que actividades se realizan durante la visita</a:t>
          </a:r>
          <a:r>
            <a:rPr lang="es-ES" sz="1100" kern="1200" dirty="0"/>
            <a:t>.</a:t>
          </a:r>
          <a:endParaRPr lang="es-CL" sz="1100" kern="1200" dirty="0"/>
        </a:p>
      </dsp:txBody>
      <dsp:txXfrm>
        <a:off x="3202654" y="1278354"/>
        <a:ext cx="3197965" cy="2796349"/>
      </dsp:txXfrm>
    </dsp:sp>
    <dsp:sp modelId="{A05398C4-7F60-43BC-8357-2DEB0326E55A}">
      <dsp:nvSpPr>
        <dsp:cNvPr id="0" name=""/>
        <dsp:cNvSpPr/>
      </dsp:nvSpPr>
      <dsp:spPr>
        <a:xfrm>
          <a:off x="6400620" y="1317783"/>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1.3:</a:t>
          </a:r>
          <a:r>
            <a:rPr lang="es-ES" sz="1200" kern="1200" dirty="0"/>
            <a:t> </a:t>
          </a:r>
        </a:p>
        <a:p>
          <a:pPr marL="0" lvl="0" indent="0" algn="ctr" defTabSz="533400">
            <a:lnSpc>
              <a:spcPct val="90000"/>
            </a:lnSpc>
            <a:spcBef>
              <a:spcPct val="0"/>
            </a:spcBef>
            <a:spcAft>
              <a:spcPct val="35000"/>
            </a:spcAft>
            <a:buNone/>
          </a:pPr>
          <a:r>
            <a:rPr lang="es-ES" sz="1800" kern="1200" dirty="0"/>
            <a:t>Nosotros como médicos en terreno, deseamos poder visualizar la información básica de los pacientes a visitar, para así tener un mejor conocimiento y preparación respecto a las tareas a realizar</a:t>
          </a:r>
          <a:r>
            <a:rPr lang="es-ES" sz="1100" kern="1200" dirty="0"/>
            <a:t>.</a:t>
          </a:r>
          <a:endParaRPr lang="es-CL" sz="1100" kern="1200" dirty="0"/>
        </a:p>
      </dsp:txBody>
      <dsp:txXfrm>
        <a:off x="6400620" y="1317783"/>
        <a:ext cx="3197965" cy="2796349"/>
      </dsp:txXfrm>
    </dsp:sp>
    <dsp:sp modelId="{23559E90-FA47-4385-8489-546D2A31B130}">
      <dsp:nvSpPr>
        <dsp:cNvPr id="0" name=""/>
        <dsp:cNvSpPr/>
      </dsp:nvSpPr>
      <dsp:spPr>
        <a:xfrm>
          <a:off x="0" y="4114132"/>
          <a:ext cx="9603275" cy="310705"/>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18419"/>
          <a:ext cx="9344296" cy="1246975"/>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marL="0" lvl="0" indent="0" algn="ctr" defTabSz="711200">
            <a:lnSpc>
              <a:spcPct val="90000"/>
            </a:lnSpc>
            <a:spcBef>
              <a:spcPct val="0"/>
            </a:spcBef>
            <a:spcAft>
              <a:spcPct val="35000"/>
            </a:spcAft>
            <a:buNone/>
          </a:pPr>
          <a:r>
            <a:rPr lang="es-ES" sz="1600" b="1" kern="1200" dirty="0"/>
            <a:t>Épica 2</a:t>
          </a:r>
          <a:r>
            <a:rPr lang="es-ES" sz="1100" b="1" kern="1200" dirty="0"/>
            <a:t>: </a:t>
          </a:r>
          <a:r>
            <a:rPr lang="es-ES" sz="1600" kern="1200" dirty="0"/>
            <a:t>Yo como cuidador del paciente necesito mantenerme actualizado respecto a los horarios y fechas en las cuales los médicos realizaran sus visitas al paciente bajo mi cuidado, además de tener una forma de contactarme con los médicos en caso de algún inconveniente, esto para recibir de mejor manera los servicios que ofrece el hospital además de poder general la disponibilidad que requiere el medico que realizara la visita.</a:t>
          </a:r>
          <a:endParaRPr lang="es-CL" sz="1600" kern="1200" dirty="0"/>
        </a:p>
      </dsp:txBody>
      <dsp:txXfrm>
        <a:off x="0" y="18419"/>
        <a:ext cx="9344296" cy="1246975"/>
      </dsp:txXfrm>
    </dsp:sp>
    <dsp:sp modelId="{FAB72CA1-9E86-4089-AB0C-3E038A6DBFC3}">
      <dsp:nvSpPr>
        <dsp:cNvPr id="0" name=""/>
        <dsp:cNvSpPr/>
      </dsp:nvSpPr>
      <dsp:spPr>
        <a:xfrm>
          <a:off x="0" y="1302234"/>
          <a:ext cx="4672148" cy="277337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2.1:</a:t>
          </a:r>
          <a:r>
            <a:rPr lang="es-ES" sz="1200" kern="1200" dirty="0"/>
            <a:t> </a:t>
          </a:r>
          <a:r>
            <a:rPr lang="es-ES" sz="1800" kern="1200" dirty="0"/>
            <a:t>Yo como cuidador, deseo tener acceso a una aplicación que me notifique respecto a las visitas de los médicos, con la información necesaria (hora, fecha, nombre médico) para poder generar la disponibilidad</a:t>
          </a:r>
          <a:r>
            <a:rPr lang="es-ES" sz="1200" kern="1200" dirty="0"/>
            <a:t>.</a:t>
          </a:r>
          <a:endParaRPr lang="es-CL" sz="1200" kern="1200" dirty="0"/>
        </a:p>
      </dsp:txBody>
      <dsp:txXfrm>
        <a:off x="0" y="1302234"/>
        <a:ext cx="4672148" cy="2773374"/>
      </dsp:txXfrm>
    </dsp:sp>
    <dsp:sp modelId="{6916CF77-BDDF-4519-87D8-03AE79A48DBA}">
      <dsp:nvSpPr>
        <dsp:cNvPr id="0" name=""/>
        <dsp:cNvSpPr/>
      </dsp:nvSpPr>
      <dsp:spPr>
        <a:xfrm>
          <a:off x="4672148" y="1302234"/>
          <a:ext cx="4672148" cy="277337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2.2:</a:t>
          </a:r>
          <a:r>
            <a:rPr lang="es-ES" sz="1200" kern="1200" dirty="0"/>
            <a:t> </a:t>
          </a:r>
          <a:r>
            <a:rPr lang="es-ES" sz="1800" kern="1200" dirty="0"/>
            <a:t>Yo como cuidador, deseo tener una opción disponible dentro de la aplicación que me permita contactarme con el hospital El Pino en caso de cualquier consulta e inconveniente. </a:t>
          </a:r>
          <a:endParaRPr lang="es-CL" sz="1800" kern="1200" dirty="0"/>
        </a:p>
      </dsp:txBody>
      <dsp:txXfrm>
        <a:off x="4672148" y="1302234"/>
        <a:ext cx="4672148" cy="2773374"/>
      </dsp:txXfrm>
    </dsp:sp>
    <dsp:sp modelId="{23559E90-FA47-4385-8489-546D2A31B130}">
      <dsp:nvSpPr>
        <dsp:cNvPr id="0" name=""/>
        <dsp:cNvSpPr/>
      </dsp:nvSpPr>
      <dsp:spPr>
        <a:xfrm>
          <a:off x="0" y="4094029"/>
          <a:ext cx="9344296" cy="308152"/>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4770"/>
          <a:ext cx="9901645" cy="127536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marL="0" lvl="0" indent="0" algn="ctr" defTabSz="711200">
            <a:lnSpc>
              <a:spcPct val="90000"/>
            </a:lnSpc>
            <a:spcBef>
              <a:spcPct val="0"/>
            </a:spcBef>
            <a:spcAft>
              <a:spcPct val="35000"/>
            </a:spcAft>
            <a:buNone/>
          </a:pPr>
          <a:r>
            <a:rPr lang="es-ES" sz="1600" b="1" kern="1200" dirty="0"/>
            <a:t>Épica 3</a:t>
          </a:r>
          <a:r>
            <a:rPr lang="es-ES" sz="1100" b="1" kern="1200" dirty="0"/>
            <a:t>:</a:t>
          </a:r>
          <a:r>
            <a:rPr lang="es-ES" sz="1600" kern="1200" dirty="0"/>
            <a:t> Nosotros como Hospital El Pino, queremos tener una forma de poder ordenar la información de nuestros pacientes sujetos al programa de “Hospitalización Domiciliaria”, de manera que sea más fácil identificar el tipo de tratamiento, herramientas y la localización de nuestros pacientes.</a:t>
          </a:r>
          <a:endParaRPr lang="es-CL" sz="1600" kern="1200" dirty="0"/>
        </a:p>
        <a:p>
          <a:pPr marL="0" lvl="0" indent="0" algn="ctr" defTabSz="711200">
            <a:lnSpc>
              <a:spcPct val="90000"/>
            </a:lnSpc>
            <a:spcBef>
              <a:spcPct val="0"/>
            </a:spcBef>
            <a:spcAft>
              <a:spcPct val="35000"/>
            </a:spcAft>
            <a:buNone/>
          </a:pPr>
          <a:endParaRPr lang="es-CL" sz="1050" kern="1200" dirty="0"/>
        </a:p>
      </dsp:txBody>
      <dsp:txXfrm>
        <a:off x="0" y="4770"/>
        <a:ext cx="9901645" cy="1275367"/>
      </dsp:txXfrm>
    </dsp:sp>
    <dsp:sp modelId="{FAB72CA1-9E86-4089-AB0C-3E038A6DBFC3}">
      <dsp:nvSpPr>
        <dsp:cNvPr id="0" name=""/>
        <dsp:cNvSpPr/>
      </dsp:nvSpPr>
      <dsp:spPr>
        <a:xfrm>
          <a:off x="0"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3.1:</a:t>
          </a:r>
          <a:r>
            <a:rPr lang="es-ES" sz="1200" kern="1200" dirty="0"/>
            <a:t> </a:t>
          </a:r>
        </a:p>
        <a:p>
          <a:pPr marL="0" lvl="0" indent="0" algn="ctr" defTabSz="533400">
            <a:lnSpc>
              <a:spcPct val="90000"/>
            </a:lnSpc>
            <a:spcBef>
              <a:spcPct val="0"/>
            </a:spcBef>
            <a:spcAft>
              <a:spcPct val="35000"/>
            </a:spcAft>
            <a:buNone/>
          </a:pPr>
          <a:r>
            <a:rPr lang="es-ES" sz="1400" kern="1200" dirty="0"/>
            <a:t>Yo como administrador de la información almacenada por los aplicativos, necesito poder generar registros dentro de los aplicativos, de nuevos cuidadores asociados con pacientes y médicos a terreno esto para hacer posible la inclusión de estos pacientes al programa de la Hospitalización Domiciliaria.</a:t>
          </a:r>
          <a:endParaRPr lang="es-CL" sz="1400" kern="1200" dirty="0"/>
        </a:p>
      </dsp:txBody>
      <dsp:txXfrm>
        <a:off x="0" y="1289677"/>
        <a:ext cx="2475411" cy="2718339"/>
      </dsp:txXfrm>
    </dsp:sp>
    <dsp:sp modelId="{6916CF77-BDDF-4519-87D8-03AE79A48DBA}">
      <dsp:nvSpPr>
        <dsp:cNvPr id="0" name=""/>
        <dsp:cNvSpPr/>
      </dsp:nvSpPr>
      <dsp:spPr>
        <a:xfrm>
          <a:off x="2475411"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3.2:</a:t>
          </a:r>
        </a:p>
        <a:p>
          <a:pPr marL="0" lvl="0" indent="0" algn="ctr" defTabSz="533400">
            <a:lnSpc>
              <a:spcPct val="90000"/>
            </a:lnSpc>
            <a:spcBef>
              <a:spcPct val="0"/>
            </a:spcBef>
            <a:spcAft>
              <a:spcPct val="35000"/>
            </a:spcAft>
            <a:buNone/>
          </a:pPr>
          <a:r>
            <a:rPr lang="es-ES" sz="1100" kern="1200" dirty="0"/>
            <a:t> </a:t>
          </a:r>
          <a:r>
            <a:rPr lang="es-ES" sz="1400" kern="1200" dirty="0"/>
            <a:t>Yo como administrador de la información almacenada por los aplicativos, requiero poder actualizar y/o borrar información necesaria de los cuidadores, médicos y pacientes</a:t>
          </a:r>
          <a:r>
            <a:rPr lang="es-ES" sz="1100" kern="1200" dirty="0"/>
            <a:t>.. </a:t>
          </a:r>
          <a:endParaRPr lang="es-CL" sz="1100" kern="1200" dirty="0"/>
        </a:p>
      </dsp:txBody>
      <dsp:txXfrm>
        <a:off x="2475411" y="1289677"/>
        <a:ext cx="2475411" cy="2718339"/>
      </dsp:txXfrm>
    </dsp:sp>
    <dsp:sp modelId="{A05398C4-7F60-43BC-8357-2DEB0326E55A}">
      <dsp:nvSpPr>
        <dsp:cNvPr id="0" name=""/>
        <dsp:cNvSpPr/>
      </dsp:nvSpPr>
      <dsp:spPr>
        <a:xfrm>
          <a:off x="5004613"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marL="0" lvl="0" indent="0" algn="ctr" defTabSz="533400">
            <a:lnSpc>
              <a:spcPct val="90000"/>
            </a:lnSpc>
            <a:spcBef>
              <a:spcPct val="0"/>
            </a:spcBef>
            <a:spcAft>
              <a:spcPct val="35000"/>
            </a:spcAft>
            <a:buNone/>
          </a:pPr>
          <a:r>
            <a:rPr lang="es-ES" sz="1200" b="1" kern="1200" dirty="0"/>
            <a:t>Historia 3.3:</a:t>
          </a:r>
        </a:p>
        <a:p>
          <a:pPr marL="0" lvl="0" indent="0" algn="ctr" defTabSz="533400">
            <a:lnSpc>
              <a:spcPct val="90000"/>
            </a:lnSpc>
            <a:spcBef>
              <a:spcPct val="0"/>
            </a:spcBef>
            <a:spcAft>
              <a:spcPct val="35000"/>
            </a:spcAft>
            <a:buNone/>
          </a:pPr>
          <a:r>
            <a:rPr lang="es-ES" sz="1400" kern="1200" dirty="0"/>
            <a:t> Yo como administrador de la información almacenada por los aplicativos, requiero asignar día, hora, doctor e instrumentos necesarios a un paciente para agendar de mejor manera la visita en terreno.</a:t>
          </a:r>
          <a:endParaRPr lang="es-CL" sz="1400" kern="1200" dirty="0"/>
        </a:p>
      </dsp:txBody>
      <dsp:txXfrm>
        <a:off x="5004613" y="1289677"/>
        <a:ext cx="2475411" cy="2718339"/>
      </dsp:txXfrm>
    </dsp:sp>
    <dsp:sp modelId="{0D698939-ED02-4CB4-8F34-44C89AA8462F}">
      <dsp:nvSpPr>
        <dsp:cNvPr id="0" name=""/>
        <dsp:cNvSpPr/>
      </dsp:nvSpPr>
      <dsp:spPr>
        <a:xfrm>
          <a:off x="7426234"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16000" rIns="49530" bIns="49530" numCol="1" spcCol="1270" anchor="t" anchorCtr="0">
          <a:noAutofit/>
        </a:bodyPr>
        <a:lstStyle/>
        <a:p>
          <a:pPr marL="0" lvl="0" indent="0" algn="ctr" defTabSz="577850">
            <a:lnSpc>
              <a:spcPct val="90000"/>
            </a:lnSpc>
            <a:spcBef>
              <a:spcPct val="0"/>
            </a:spcBef>
            <a:spcAft>
              <a:spcPct val="35000"/>
            </a:spcAft>
            <a:buNone/>
          </a:pPr>
          <a:r>
            <a:rPr lang="es-ES" sz="1300" b="1" kern="1200" dirty="0"/>
            <a:t>Historia 3.4:</a:t>
          </a:r>
        </a:p>
        <a:p>
          <a:pPr marL="0" lvl="0" indent="0" algn="ctr" defTabSz="577850">
            <a:lnSpc>
              <a:spcPct val="90000"/>
            </a:lnSpc>
            <a:spcBef>
              <a:spcPct val="0"/>
            </a:spcBef>
            <a:spcAft>
              <a:spcPct val="35000"/>
            </a:spcAft>
            <a:buNone/>
          </a:pPr>
          <a:r>
            <a:rPr lang="es-ES" sz="1300" kern="1200" dirty="0"/>
            <a:t> </a:t>
          </a:r>
          <a:r>
            <a:rPr lang="es-ES" sz="1400" kern="1200" dirty="0"/>
            <a:t>Yo como administrador de la información almacenada por los aplicativos, deseo poder genera informes mensuales con la información personal y privada de los pacientes a los cuales se han tratado durante el mes, para generar una retroalimentación del proceso de Hospitalización Domiciliaria.</a:t>
          </a:r>
          <a:endParaRPr lang="es-CL" sz="1400" kern="1200" dirty="0"/>
        </a:p>
      </dsp:txBody>
      <dsp:txXfrm>
        <a:off x="7426234" y="1289677"/>
        <a:ext cx="2475411" cy="2718339"/>
      </dsp:txXfrm>
    </dsp:sp>
    <dsp:sp modelId="{23559E90-FA47-4385-8489-546D2A31B130}">
      <dsp:nvSpPr>
        <dsp:cNvPr id="0" name=""/>
        <dsp:cNvSpPr/>
      </dsp:nvSpPr>
      <dsp:spPr>
        <a:xfrm>
          <a:off x="0" y="4008017"/>
          <a:ext cx="9901645" cy="30203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9acd514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9acd514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acd514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acd514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8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7162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22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5965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2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53603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9594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2874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447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33668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970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063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Google Shape;100;p13"/>
          <p:cNvSpPr txBox="1">
            <a:spLocks noGrp="1"/>
          </p:cNvSpPr>
          <p:nvPr>
            <p:ph type="ctrTitle"/>
          </p:nvPr>
        </p:nvSpPr>
        <p:spPr>
          <a:xfrm>
            <a:off x="634275" y="640080"/>
            <a:ext cx="6707817" cy="3034857"/>
          </a:xfrm>
          <a:prstGeom prst="rect">
            <a:avLst/>
          </a:prstGeom>
        </p:spPr>
        <p:txBody>
          <a:bodyPr spcFirstLastPara="1" lIns="91425" tIns="45700" rIns="91425" bIns="0" anchor="b" anchorCtr="0">
            <a:normAutofit/>
          </a:bodyPr>
          <a:lstStyle/>
          <a:p>
            <a:pPr marL="0" lvl="0" indent="0" rtl="0">
              <a:spcBef>
                <a:spcPts val="0"/>
              </a:spcBef>
              <a:spcAft>
                <a:spcPts val="0"/>
              </a:spcAft>
              <a:buClr>
                <a:schemeClr val="dk1"/>
              </a:buClr>
              <a:buSzPts val="6600"/>
              <a:buFont typeface="Arial"/>
              <a:buNone/>
            </a:pPr>
            <a:r>
              <a:rPr lang="es-ES" b="1">
                <a:solidFill>
                  <a:srgbClr val="FFFFFF"/>
                </a:solidFill>
                <a:latin typeface="Arial"/>
                <a:ea typeface="Arial"/>
                <a:cs typeface="Arial"/>
                <a:sym typeface="Arial"/>
              </a:rPr>
              <a:t>PRESENTACIÓN FINAL</a:t>
            </a:r>
          </a:p>
        </p:txBody>
      </p:sp>
      <p:sp>
        <p:nvSpPr>
          <p:cNvPr id="101" name="Google Shape;101;p13"/>
          <p:cNvSpPr txBox="1">
            <a:spLocks noGrp="1"/>
          </p:cNvSpPr>
          <p:nvPr>
            <p:ph type="subTitle" idx="1"/>
          </p:nvPr>
        </p:nvSpPr>
        <p:spPr>
          <a:xfrm>
            <a:off x="638920" y="3849539"/>
            <a:ext cx="6703157" cy="2359417"/>
          </a:xfrm>
          <a:prstGeom prst="rect">
            <a:avLst/>
          </a:prstGeom>
        </p:spPr>
        <p:txBody>
          <a:bodyPr spcFirstLastPara="1" lIns="91425" tIns="91425" rIns="91425" bIns="91425" anchor="t" anchorCtr="0">
            <a:normAutofit/>
          </a:bodyPr>
          <a:lstStyle/>
          <a:p>
            <a:pPr marL="0" lvl="0" indent="0" algn="r" rtl="0">
              <a:lnSpc>
                <a:spcPct val="90000"/>
              </a:lnSpc>
              <a:spcBef>
                <a:spcPts val="0"/>
              </a:spcBef>
              <a:spcAft>
                <a:spcPts val="0"/>
              </a:spcAft>
              <a:buSzPts val="1530"/>
              <a:buNone/>
            </a:pPr>
            <a:r>
              <a:rPr lang="es-ES" sz="1400">
                <a:solidFill>
                  <a:srgbClr val="FFFFFF"/>
                </a:solidFill>
              </a:rPr>
              <a:t>INTEGRANTES:</a:t>
            </a:r>
          </a:p>
          <a:p>
            <a:pPr marL="0" lvl="0" indent="0" algn="r" rtl="0">
              <a:lnSpc>
                <a:spcPct val="90000"/>
              </a:lnSpc>
              <a:spcBef>
                <a:spcPts val="1000"/>
              </a:spcBef>
              <a:spcAft>
                <a:spcPts val="0"/>
              </a:spcAft>
              <a:buSzPts val="1530"/>
              <a:buNone/>
            </a:pPr>
            <a:r>
              <a:rPr lang="es-ES" sz="1400">
                <a:solidFill>
                  <a:srgbClr val="FFFFFF"/>
                </a:solidFill>
              </a:rPr>
              <a:t>-RODRIGO GARRIDO</a:t>
            </a:r>
          </a:p>
          <a:p>
            <a:pPr marL="0" lvl="0" indent="0" algn="r" rtl="0">
              <a:lnSpc>
                <a:spcPct val="90000"/>
              </a:lnSpc>
              <a:spcBef>
                <a:spcPts val="1000"/>
              </a:spcBef>
              <a:spcAft>
                <a:spcPts val="0"/>
              </a:spcAft>
              <a:buSzPts val="1530"/>
              <a:buNone/>
            </a:pPr>
            <a:r>
              <a:rPr lang="es-ES" sz="1400">
                <a:solidFill>
                  <a:srgbClr val="FFFFFF"/>
                </a:solidFill>
              </a:rPr>
              <a:t>-DANIEL SOTO</a:t>
            </a:r>
          </a:p>
          <a:p>
            <a:pPr marL="0" lvl="0" indent="0" algn="r" rtl="0">
              <a:lnSpc>
                <a:spcPct val="90000"/>
              </a:lnSpc>
              <a:spcBef>
                <a:spcPts val="1000"/>
              </a:spcBef>
              <a:spcAft>
                <a:spcPts val="0"/>
              </a:spcAft>
              <a:buSzPts val="1530"/>
              <a:buNone/>
            </a:pPr>
            <a:r>
              <a:rPr lang="es-ES" sz="1400">
                <a:solidFill>
                  <a:srgbClr val="FFFFFF"/>
                </a:solidFill>
              </a:rPr>
              <a:t>-SEBASTIÁN HERRERA</a:t>
            </a:r>
          </a:p>
          <a:p>
            <a:pPr marL="0" lvl="0" indent="0" algn="r" rtl="0">
              <a:lnSpc>
                <a:spcPct val="90000"/>
              </a:lnSpc>
              <a:spcBef>
                <a:spcPts val="1000"/>
              </a:spcBef>
              <a:spcAft>
                <a:spcPts val="0"/>
              </a:spcAft>
              <a:buSzPts val="1530"/>
              <a:buNone/>
            </a:pPr>
            <a:r>
              <a:rPr lang="es-ES" sz="1400">
                <a:solidFill>
                  <a:srgbClr val="FFFFFF"/>
                </a:solidFill>
              </a:rPr>
              <a:t>-PABLO RINGLER</a:t>
            </a:r>
          </a:p>
          <a:p>
            <a:pPr marL="0" lvl="0" indent="0" algn="r" rtl="0">
              <a:lnSpc>
                <a:spcPct val="90000"/>
              </a:lnSpc>
              <a:spcBef>
                <a:spcPts val="1000"/>
              </a:spcBef>
              <a:spcAft>
                <a:spcPts val="0"/>
              </a:spcAft>
              <a:buSzPts val="1530"/>
              <a:buNone/>
            </a:pPr>
            <a:r>
              <a:rPr lang="es-ES" sz="1400">
                <a:solidFill>
                  <a:srgbClr val="FFFFFF"/>
                </a:solidFill>
              </a:rPr>
              <a:t>-DIEGO MUÑOZ</a:t>
            </a:r>
          </a:p>
          <a:p>
            <a:pPr marL="0" lvl="0" indent="0" algn="r" rtl="0">
              <a:lnSpc>
                <a:spcPct val="90000"/>
              </a:lnSpc>
              <a:spcBef>
                <a:spcPts val="1000"/>
              </a:spcBef>
              <a:spcAft>
                <a:spcPts val="0"/>
              </a:spcAft>
              <a:buSzPts val="1530"/>
              <a:buNone/>
            </a:pPr>
            <a:r>
              <a:rPr lang="es-ES" sz="1400">
                <a:solidFill>
                  <a:srgbClr val="FFFFFF"/>
                </a:solidFill>
              </a:rPr>
              <a:t>-CRISTIAN MEZA</a:t>
            </a:r>
          </a:p>
        </p:txBody>
      </p:sp>
      <p:cxnSp>
        <p:nvCxnSpPr>
          <p:cNvPr id="112" name="Straight Connector 111">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5" name="Graphic 104">
            <a:extLst>
              <a:ext uri="{FF2B5EF4-FFF2-40B4-BE49-F238E27FC236}">
                <a16:creationId xmlns:a16="http://schemas.microsoft.com/office/drawing/2014/main" id="{2DBB3680-80AB-4AAB-B48F-79E1BCEABE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7911" y="2604714"/>
            <a:ext cx="1648572" cy="16485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14" name="Rectangle 11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4"/>
          <p:cNvSpPr txBox="1">
            <a:spLocks noGrp="1"/>
          </p:cNvSpPr>
          <p:nvPr>
            <p:ph type="title"/>
          </p:nvPr>
        </p:nvSpPr>
        <p:spPr>
          <a:xfrm>
            <a:off x="643468" y="643467"/>
            <a:ext cx="3415612" cy="557106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ES" sz="3900" b="1">
                <a:solidFill>
                  <a:srgbClr val="FFFFFF"/>
                </a:solidFill>
                <a:latin typeface="Arial"/>
                <a:ea typeface="Arial"/>
                <a:cs typeface="Arial"/>
                <a:sym typeface="Arial"/>
              </a:rPr>
              <a:t>Objetivos</a:t>
            </a:r>
          </a:p>
        </p:txBody>
      </p:sp>
      <p:graphicFrame>
        <p:nvGraphicFramePr>
          <p:cNvPr id="109" name="Google Shape;107;p14">
            <a:extLst>
              <a:ext uri="{FF2B5EF4-FFF2-40B4-BE49-F238E27FC236}">
                <a16:creationId xmlns:a16="http://schemas.microsoft.com/office/drawing/2014/main" id="{24CA1FDC-C267-4089-91CE-821184345E6B}"/>
              </a:ext>
            </a:extLst>
          </p:cNvPr>
          <p:cNvGraphicFramePr>
            <a:graphicFrameLocks noGrp="1"/>
          </p:cNvGraphicFramePr>
          <p:nvPr>
            <p:ph idx="1"/>
            <p:extLst>
              <p:ext uri="{D42A27DB-BD31-4B8C-83A1-F6EECF244321}">
                <p14:modId xmlns:p14="http://schemas.microsoft.com/office/powerpoint/2010/main" val="51553311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15"/>
          <p:cNvSpPr txBox="1">
            <a:spLocks noGrp="1"/>
          </p:cNvSpPr>
          <p:nvPr>
            <p:ph type="title"/>
          </p:nvPr>
        </p:nvSpPr>
        <p:spPr>
          <a:xfrm>
            <a:off x="1024128" y="4971088"/>
            <a:ext cx="9720072"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ES" b="1">
                <a:solidFill>
                  <a:srgbClr val="FFFFFF"/>
                </a:solidFill>
                <a:latin typeface="Arial"/>
                <a:ea typeface="Arial"/>
                <a:cs typeface="Arial"/>
                <a:sym typeface="Arial"/>
              </a:rPr>
              <a:t>Beneficios</a:t>
            </a:r>
          </a:p>
        </p:txBody>
      </p:sp>
      <p:cxnSp>
        <p:nvCxnSpPr>
          <p:cNvPr id="133" name="Straight Connector 132">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24" name="Google Shape;113;p15">
            <a:extLst>
              <a:ext uri="{FF2B5EF4-FFF2-40B4-BE49-F238E27FC236}">
                <a16:creationId xmlns:a16="http://schemas.microsoft.com/office/drawing/2014/main" id="{E193902C-D6B8-401E-869B-087FEBE537EC}"/>
              </a:ext>
            </a:extLst>
          </p:cNvPr>
          <p:cNvGraphicFramePr>
            <a:graphicFrameLocks noGrp="1"/>
          </p:cNvGraphicFramePr>
          <p:nvPr>
            <p:ph idx="1"/>
            <p:extLst>
              <p:ext uri="{D42A27DB-BD31-4B8C-83A1-F6EECF244321}">
                <p14:modId xmlns:p14="http://schemas.microsoft.com/office/powerpoint/2010/main" val="1606878722"/>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D81B72-486B-4A92-90DB-90D78852A68D}"/>
              </a:ext>
            </a:extLst>
          </p:cNvPr>
          <p:cNvSpPr>
            <a:spLocks noGrp="1"/>
          </p:cNvSpPr>
          <p:nvPr>
            <p:ph type="title"/>
          </p:nvPr>
        </p:nvSpPr>
        <p:spPr>
          <a:xfrm>
            <a:off x="643468" y="643467"/>
            <a:ext cx="3415612" cy="5571066"/>
          </a:xfrm>
        </p:spPr>
        <p:txBody>
          <a:bodyPr>
            <a:normAutofit/>
          </a:bodyPr>
          <a:lstStyle/>
          <a:p>
            <a:r>
              <a:rPr lang="es-CL">
                <a:solidFill>
                  <a:srgbClr val="FFFFFF"/>
                </a:solidFill>
              </a:rPr>
              <a:t>			     Planificación </a:t>
            </a:r>
          </a:p>
        </p:txBody>
      </p:sp>
      <p:graphicFrame>
        <p:nvGraphicFramePr>
          <p:cNvPr id="5" name="Marcador de texto 2">
            <a:extLst>
              <a:ext uri="{FF2B5EF4-FFF2-40B4-BE49-F238E27FC236}">
                <a16:creationId xmlns:a16="http://schemas.microsoft.com/office/drawing/2014/main" id="{580B451C-4485-4A2D-8F25-8E420F0381EE}"/>
              </a:ext>
            </a:extLst>
          </p:cNvPr>
          <p:cNvGraphicFramePr>
            <a:graphicFrameLocks noGrp="1"/>
          </p:cNvGraphicFramePr>
          <p:nvPr>
            <p:ph idx="1"/>
            <p:extLst>
              <p:ext uri="{D42A27DB-BD31-4B8C-83A1-F6EECF244321}">
                <p14:modId xmlns:p14="http://schemas.microsoft.com/office/powerpoint/2010/main" val="208775290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F2DDA-D1D5-4537-A9B6-E344FE2110F4}"/>
              </a:ext>
            </a:extLst>
          </p:cNvPr>
          <p:cNvSpPr>
            <a:spLocks noGrp="1"/>
          </p:cNvSpPr>
          <p:nvPr>
            <p:ph type="title"/>
          </p:nvPr>
        </p:nvSpPr>
        <p:spPr>
          <a:xfrm>
            <a:off x="1024128" y="585216"/>
            <a:ext cx="9720072" cy="1499616"/>
          </a:xfrm>
        </p:spPr>
        <p:txBody>
          <a:bodyPr/>
          <a:lstStyle/>
          <a:p>
            <a:r>
              <a:rPr lang="es-CL" dirty="0"/>
              <a:t>Mapa de Historias</a:t>
            </a:r>
          </a:p>
        </p:txBody>
      </p:sp>
      <p:sp>
        <p:nvSpPr>
          <p:cNvPr id="4" name="Rectangle 2">
            <a:extLst>
              <a:ext uri="{FF2B5EF4-FFF2-40B4-BE49-F238E27FC236}">
                <a16:creationId xmlns:a16="http://schemas.microsoft.com/office/drawing/2014/main" id="{D05EB44E-AE0D-4EB8-90DF-47565F1215B7}"/>
              </a:ext>
            </a:extLst>
          </p:cNvPr>
          <p:cNvSpPr>
            <a:spLocks noChangeArrowheads="1"/>
          </p:cNvSpPr>
          <p:nvPr/>
        </p:nvSpPr>
        <p:spPr bwMode="auto">
          <a:xfrm>
            <a:off x="1451579" y="1391655"/>
            <a:ext cx="196047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5" name="Diagrama 4">
            <a:extLst>
              <a:ext uri="{FF2B5EF4-FFF2-40B4-BE49-F238E27FC236}">
                <a16:creationId xmlns:a16="http://schemas.microsoft.com/office/drawing/2014/main" id="{E0A3DAC4-2D40-49C1-85C8-8B9855E1AA2E}"/>
              </a:ext>
            </a:extLst>
          </p:cNvPr>
          <p:cNvGraphicFramePr/>
          <p:nvPr>
            <p:extLst>
              <p:ext uri="{D42A27DB-BD31-4B8C-83A1-F6EECF244321}">
                <p14:modId xmlns:p14="http://schemas.microsoft.com/office/powerpoint/2010/main" val="3815762174"/>
              </p:ext>
            </p:extLst>
          </p:nvPr>
        </p:nvGraphicFramePr>
        <p:xfrm>
          <a:off x="1447800" y="1712167"/>
          <a:ext cx="9603275" cy="4438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8C5DDABD-DED6-4FC0-9533-051AA878F8F0}"/>
              </a:ext>
            </a:extLst>
          </p:cNvPr>
          <p:cNvSpPr>
            <a:spLocks noChangeArrowheads="1"/>
          </p:cNvSpPr>
          <p:nvPr/>
        </p:nvSpPr>
        <p:spPr bwMode="auto">
          <a:xfrm>
            <a:off x="1451579" y="6287505"/>
            <a:ext cx="196047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262823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40C694-253A-4814-9CB8-9C4BC018DD16}"/>
              </a:ext>
            </a:extLst>
          </p:cNvPr>
          <p:cNvSpPr>
            <a:spLocks noChangeArrowheads="1"/>
          </p:cNvSpPr>
          <p:nvPr/>
        </p:nvSpPr>
        <p:spPr bwMode="auto">
          <a:xfrm>
            <a:off x="1423852"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graphicFrame>
        <p:nvGraphicFramePr>
          <p:cNvPr id="3" name="Diagrama 2">
            <a:extLst>
              <a:ext uri="{FF2B5EF4-FFF2-40B4-BE49-F238E27FC236}">
                <a16:creationId xmlns:a16="http://schemas.microsoft.com/office/drawing/2014/main" id="{F0AC3D44-1D03-424B-8943-CCEA1857D507}"/>
              </a:ext>
            </a:extLst>
          </p:cNvPr>
          <p:cNvGraphicFramePr/>
          <p:nvPr>
            <p:extLst>
              <p:ext uri="{D42A27DB-BD31-4B8C-83A1-F6EECF244321}">
                <p14:modId xmlns:p14="http://schemas.microsoft.com/office/powerpoint/2010/main" val="2869976355"/>
              </p:ext>
            </p:extLst>
          </p:nvPr>
        </p:nvGraphicFramePr>
        <p:xfrm>
          <a:off x="1423852" y="1205348"/>
          <a:ext cx="9344296" cy="4402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AF818B8B-AFA9-44FD-91C2-C9358DBBD360}"/>
              </a:ext>
            </a:extLst>
          </p:cNvPr>
          <p:cNvSpPr>
            <a:spLocks noChangeArrowheads="1"/>
          </p:cNvSpPr>
          <p:nvPr/>
        </p:nvSpPr>
        <p:spPr bwMode="auto">
          <a:xfrm>
            <a:off x="1423852" y="5353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281634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B0ED61-80FC-4658-AC7E-23F9765C4486}"/>
              </a:ext>
            </a:extLst>
          </p:cNvPr>
          <p:cNvSpPr>
            <a:spLocks noChangeArrowheads="1"/>
          </p:cNvSpPr>
          <p:nvPr/>
        </p:nvSpPr>
        <p:spPr bwMode="auto">
          <a:xfrm>
            <a:off x="1371599" y="548640"/>
            <a:ext cx="2021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3" name="Diagrama 2">
            <a:extLst>
              <a:ext uri="{FF2B5EF4-FFF2-40B4-BE49-F238E27FC236}">
                <a16:creationId xmlns:a16="http://schemas.microsoft.com/office/drawing/2014/main" id="{899E993E-44DF-4949-A4B3-386D608956A0}"/>
              </a:ext>
            </a:extLst>
          </p:cNvPr>
          <p:cNvGraphicFramePr/>
          <p:nvPr>
            <p:extLst>
              <p:ext uri="{D42A27DB-BD31-4B8C-83A1-F6EECF244321}">
                <p14:modId xmlns:p14="http://schemas.microsoft.com/office/powerpoint/2010/main" val="311383166"/>
              </p:ext>
            </p:extLst>
          </p:nvPr>
        </p:nvGraphicFramePr>
        <p:xfrm>
          <a:off x="1371600" y="1274508"/>
          <a:ext cx="9901646"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0B6FE73C-A053-4701-8E12-79868285D155}"/>
              </a:ext>
            </a:extLst>
          </p:cNvPr>
          <p:cNvSpPr>
            <a:spLocks noChangeArrowheads="1"/>
          </p:cNvSpPr>
          <p:nvPr/>
        </p:nvSpPr>
        <p:spPr bwMode="auto">
          <a:xfrm>
            <a:off x="1371599" y="5320665"/>
            <a:ext cx="202138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173946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6ACAD2-4C9D-451E-9AF3-720523D156B5}"/>
              </a:ext>
            </a:extLst>
          </p:cNvPr>
          <p:cNvSpPr>
            <a:spLocks noGrp="1"/>
          </p:cNvSpPr>
          <p:nvPr>
            <p:ph type="title"/>
          </p:nvPr>
        </p:nvSpPr>
        <p:spPr>
          <a:xfrm>
            <a:off x="964788" y="804333"/>
            <a:ext cx="3391900" cy="5249334"/>
          </a:xfrm>
        </p:spPr>
        <p:txBody>
          <a:bodyPr>
            <a:normAutofit/>
          </a:bodyPr>
          <a:lstStyle/>
          <a:p>
            <a:pPr algn="r"/>
            <a:r>
              <a:rPr lang="es-CL" dirty="0"/>
              <a:t>Backlog</a:t>
            </a:r>
            <a:endParaRPr lang="es-CL"/>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texto 2">
            <a:extLst>
              <a:ext uri="{FF2B5EF4-FFF2-40B4-BE49-F238E27FC236}">
                <a16:creationId xmlns:a16="http://schemas.microsoft.com/office/drawing/2014/main" id="{D8A46CBA-C6C4-48E4-832E-C1A1308CDA95}"/>
              </a:ext>
            </a:extLst>
          </p:cNvPr>
          <p:cNvSpPr>
            <a:spLocks noGrp="1"/>
          </p:cNvSpPr>
          <p:nvPr>
            <p:ph idx="1"/>
          </p:nvPr>
        </p:nvSpPr>
        <p:spPr>
          <a:xfrm>
            <a:off x="4999330" y="804333"/>
            <a:ext cx="6257721" cy="5249334"/>
          </a:xfrm>
        </p:spPr>
        <p:txBody>
          <a:bodyPr anchor="ctr">
            <a:normAutofit/>
          </a:bodyPr>
          <a:lstStyle/>
          <a:p>
            <a:r>
              <a:rPr lang="es-CL" dirty="0"/>
              <a:t>3 puntos principales</a:t>
            </a:r>
          </a:p>
          <a:p>
            <a:r>
              <a:rPr lang="es-CL" dirty="0"/>
              <a:t>App Cuidador de Paciente</a:t>
            </a:r>
          </a:p>
          <a:p>
            <a:r>
              <a:rPr lang="es-CL" dirty="0"/>
              <a:t>App Funcionario de Hospital </a:t>
            </a:r>
          </a:p>
          <a:p>
            <a:r>
              <a:rPr lang="es-CL" dirty="0"/>
              <a:t>Plataforma Web - Administrador</a:t>
            </a:r>
          </a:p>
        </p:txBody>
      </p:sp>
    </p:spTree>
    <p:extLst>
      <p:ext uri="{BB962C8B-B14F-4D97-AF65-F5344CB8AC3E}">
        <p14:creationId xmlns:p14="http://schemas.microsoft.com/office/powerpoint/2010/main" val="405254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Panorámica</PresentationFormat>
  <Paragraphs>50</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Wingdings 3</vt:lpstr>
      <vt:lpstr>Tw Cen MT</vt:lpstr>
      <vt:lpstr>Tw Cen MT Condensed</vt:lpstr>
      <vt:lpstr>Integral</vt:lpstr>
      <vt:lpstr>PRESENTACIÓN FINAL</vt:lpstr>
      <vt:lpstr>Objetivos</vt:lpstr>
      <vt:lpstr>Beneficios</vt:lpstr>
      <vt:lpstr>        Planificación </vt:lpstr>
      <vt:lpstr>Mapa de Historias</vt:lpstr>
      <vt:lpstr>Presentación de PowerPoint</vt:lpstr>
      <vt:lpstr>Presentación de PowerPoint</vt:lpstr>
      <vt:lpstr>Backlog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dc:title>
  <dc:creator>sebastian herrera liberona</dc:creator>
  <cp:lastModifiedBy>sebastian herrera liberona</cp:lastModifiedBy>
  <cp:revision>1</cp:revision>
  <dcterms:created xsi:type="dcterms:W3CDTF">2019-08-08T00:15:54Z</dcterms:created>
  <dcterms:modified xsi:type="dcterms:W3CDTF">2019-08-08T00:16:30Z</dcterms:modified>
</cp:coreProperties>
</file>