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ÁN HERRERA LIBERONA" initials="SHL" lastIdx="1" clrIdx="0">
    <p:extLst>
      <p:ext uri="{19B8F6BF-5375-455C-9EA6-DF929625EA0E}">
        <p15:presenceInfo xmlns:p15="http://schemas.microsoft.com/office/powerpoint/2012/main" userId="SEBASTIÁN HERRERA LIBERO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7071B-03C1-4F3B-8532-C81F7871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11ABE-24B5-488F-A2F6-ED935121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606B43-B1A5-4E77-976E-E141F02A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61D8D-4739-4737-B294-D1AD0D2B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F4AC6-5D07-426D-BC69-873E5DB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6E05-EE7E-468C-96C9-21F0837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E90ED6-AD11-4624-B4AD-8D800A331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FD4E9-FA45-4B99-8409-5C6C862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59CE7-103D-426F-972C-78484E1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5CA89-C161-4BD6-85EC-E58D0345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29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C6722-A4BD-4172-8790-233163FB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21AD1-A447-4A50-9EF5-BD629018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FC17E-65B2-4CCF-A8B7-70114AD5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7879B-F5AF-4BA3-B0DE-CA743829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2FCCC-6180-4361-916E-2B1C574D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4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9C2F-D455-460C-9CE7-A0B34EC2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06435-CE05-4289-AFC9-254AA96C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860A1-6460-48D8-94C9-AC2BC81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2210F-BDFD-4271-94B3-85A857A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9111C-EC2C-4832-9AF6-119879C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85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BDFED-2026-4975-8A56-D4523DE4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466080-3BB5-4BEB-90F0-2905EE94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270D9-544B-492E-BF5B-361AA394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FE317-5DAA-46D6-A10E-19EA1654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FC2D5-0EAC-43B7-BC1F-D32D1D3B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22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E4807-8289-4D10-A452-B2F9D85F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9336C-D81F-4315-8C0C-6B67A504F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9643F-D62C-482B-B90C-E1F2E100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F82A5-76FE-443C-94C8-BA9D65C1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E3733-594D-4CB2-8F0D-5B7B92FD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A47F63-025E-4852-B552-EDF6FEB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43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9A04-8F85-4C2A-AD71-71137839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42F94D-9E80-42AB-805D-39FD20B7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F2A79A-FE52-40D3-95F2-63994167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809B44-8765-425C-B355-4C34E6BF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063912-A444-4281-A309-508CA0FB9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9C8B8E-71EE-4244-9359-229AA730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539927-CB2C-4394-AAA7-128513F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1FEEE9-2083-44D7-8C9A-FB7859F4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18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C1E0-E205-4CA7-886E-CA0C7167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2B5A8-2F41-493A-925D-335E2F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4C04-F175-4191-B4A9-E84F9103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67CC2E-20F5-4829-8366-70307335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1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B0CF20-2626-4E78-97C2-E6BEE29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C27E48-959A-48BC-A382-C9B2968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6BCF3-8C5C-4ABE-8853-3B308CC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3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B16CF-5E4F-4AC3-B63D-502A6C72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FE883-A1F5-4633-B007-3D36EB2D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CA2E54-4BC8-4A48-82FE-538B2B15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9A181-744C-4978-9A78-4BDD3C1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0BE836-B1F0-4F74-AF6D-D31ABD8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306D1-DF0A-4108-B20B-34DB129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0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2486D-4A23-4376-B0A0-AF468F45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EBA015-F398-46A9-9492-8932475D7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8B727-02E0-45B7-8502-F2C6A107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FF11C0-F9D7-4FEC-A037-7ADE6403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596CDF-6090-4667-87F6-D12BB51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0A772-397B-499E-BCF8-18C07810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89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9039AC-1263-44AC-A560-6DEF1E73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352EA-B9A9-4FDE-B4B8-7548E491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D359A-E416-4AA2-8C68-1B10D348E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1E80-0658-4FB1-8DC5-1F7B1EDB81AC}" type="datetimeFigureOut">
              <a:rPr lang="es-CL" smtClean="0"/>
              <a:t>15-04-2019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E8772-2B3F-42B0-A733-900CEC29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B920F-0FF7-46DE-A8E9-E8C6FCE0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9AFD-F015-4737-888B-D9F21D417F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27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E57B-73A8-4D1E-A195-23BE2BF55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407" y="154745"/>
            <a:ext cx="9213581" cy="2262781"/>
          </a:xfrm>
        </p:spPr>
        <p:txBody>
          <a:bodyPr>
            <a:normAutofit/>
          </a:bodyPr>
          <a:lstStyle/>
          <a:p>
            <a:r>
              <a:rPr lang="es-CL" dirty="0"/>
              <a:t>Hospitalización Domiciliaria: Digitalización de procesos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9F62E-809B-4C4B-8751-34A5B2D7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170" y="5626614"/>
            <a:ext cx="1828042" cy="441735"/>
          </a:xfrm>
        </p:spPr>
        <p:txBody>
          <a:bodyPr>
            <a:normAutofit fontScale="92500" lnSpcReduction="10000"/>
          </a:bodyPr>
          <a:lstStyle/>
          <a:p>
            <a:r>
              <a:rPr lang="es-CL" sz="2800" dirty="0">
                <a:solidFill>
                  <a:schemeClr val="bg1"/>
                </a:solidFill>
                <a:highlight>
                  <a:srgbClr val="FF0000"/>
                </a:highlight>
              </a:rPr>
              <a:t>Grupo 4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C0AD727-5D40-45A0-9121-C3F375D694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93809" y="3006379"/>
            <a:ext cx="3260090" cy="3061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6293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7F4A-95FC-48BF-99CC-AC2F965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31713"/>
            <a:ext cx="8911687" cy="1280890"/>
          </a:xfrm>
        </p:spPr>
        <p:txBody>
          <a:bodyPr/>
          <a:lstStyle/>
          <a:p>
            <a:r>
              <a:rPr lang="es-CL" dirty="0"/>
              <a:t>Necesidades que aborda el proyecto</a:t>
            </a:r>
          </a:p>
        </p:txBody>
      </p:sp>
      <p:pic>
        <p:nvPicPr>
          <p:cNvPr id="5" name="Gráfico 4" descr="Tendencia al alza">
            <a:extLst>
              <a:ext uri="{FF2B5EF4-FFF2-40B4-BE49-F238E27FC236}">
                <a16:creationId xmlns:a16="http://schemas.microsoft.com/office/drawing/2014/main" id="{385B57B6-1DFC-4167-B726-EA6F51F4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021" y="1145951"/>
            <a:ext cx="1288471" cy="12884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A93E2B-F726-472A-9FCB-D8CD8B66412F}"/>
              </a:ext>
            </a:extLst>
          </p:cNvPr>
          <p:cNvSpPr txBox="1"/>
          <p:nvPr/>
        </p:nvSpPr>
        <p:spPr>
          <a:xfrm>
            <a:off x="3051464" y="1688093"/>
            <a:ext cx="55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Mejorar el proceso de hospitalización domiciliaria.</a:t>
            </a:r>
          </a:p>
        </p:txBody>
      </p:sp>
      <p:pic>
        <p:nvPicPr>
          <p:cNvPr id="12" name="Gráfico 11" descr="Base de datos">
            <a:extLst>
              <a:ext uri="{FF2B5EF4-FFF2-40B4-BE49-F238E27FC236}">
                <a16:creationId xmlns:a16="http://schemas.microsoft.com/office/drawing/2014/main" id="{6F852890-95D3-4BF7-A92A-53F62C4C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5601" y="3740569"/>
            <a:ext cx="1288471" cy="1288471"/>
          </a:xfrm>
          <a:prstGeom prst="rect">
            <a:avLst/>
          </a:prstGeom>
        </p:spPr>
      </p:pic>
      <p:pic>
        <p:nvPicPr>
          <p:cNvPr id="14" name="Gráfico 13" descr="Cronómetro">
            <a:extLst>
              <a:ext uri="{FF2B5EF4-FFF2-40B4-BE49-F238E27FC236}">
                <a16:creationId xmlns:a16="http://schemas.microsoft.com/office/drawing/2014/main" id="{66AD60C6-5252-44CF-837A-BA4EA0EC0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4475" y="2486456"/>
            <a:ext cx="1142252" cy="114225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5F0B96A-F5B0-43D5-BB6E-438C0376870E}"/>
              </a:ext>
            </a:extLst>
          </p:cNvPr>
          <p:cNvSpPr txBox="1"/>
          <p:nvPr/>
        </p:nvSpPr>
        <p:spPr>
          <a:xfrm>
            <a:off x="3232726" y="2828836"/>
            <a:ext cx="473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Planificar Itinerario de visitas.</a:t>
            </a:r>
          </a:p>
          <a:p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91323-779A-4C8D-ABF7-ADEBE90C82E3}"/>
              </a:ext>
            </a:extLst>
          </p:cNvPr>
          <p:cNvSpPr txBox="1"/>
          <p:nvPr/>
        </p:nvSpPr>
        <p:spPr>
          <a:xfrm>
            <a:off x="3881540" y="4061912"/>
            <a:ext cx="34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Registrar las visitas a los pacientes.</a:t>
            </a:r>
          </a:p>
        </p:txBody>
      </p:sp>
      <p:pic>
        <p:nvPicPr>
          <p:cNvPr id="18" name="Gráfico 17" descr="Lista de comprobación">
            <a:extLst>
              <a:ext uri="{FF2B5EF4-FFF2-40B4-BE49-F238E27FC236}">
                <a16:creationId xmlns:a16="http://schemas.microsoft.com/office/drawing/2014/main" id="{9D438DFF-DBA6-4832-9386-52A42E3AD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5269" y="5130090"/>
            <a:ext cx="1104118" cy="110411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8F5201F-B77F-48D1-8258-20C8247C1FA0}"/>
              </a:ext>
            </a:extLst>
          </p:cNvPr>
          <p:cNvSpPr txBox="1"/>
          <p:nvPr/>
        </p:nvSpPr>
        <p:spPr>
          <a:xfrm>
            <a:off x="4828032" y="5310878"/>
            <a:ext cx="610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Generar informes con información relevante del itinerario al final del día e informar a los pacientes del horario de visita.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40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0C220-DCA7-491C-B0B5-23E3035F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50" y="221681"/>
            <a:ext cx="9609551" cy="1280890"/>
          </a:xfrm>
        </p:spPr>
        <p:txBody>
          <a:bodyPr>
            <a:normAutofit fontScale="90000"/>
          </a:bodyPr>
          <a:lstStyle/>
          <a:p>
            <a:r>
              <a:rPr lang="es-CL" dirty="0"/>
              <a:t>Las características que tendrá la solución que proponen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C5B37-1726-400B-8AE0-C6FC93A8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81" y="4621612"/>
            <a:ext cx="10084905" cy="4029413"/>
          </a:xfrm>
        </p:spPr>
        <p:txBody>
          <a:bodyPr/>
          <a:lstStyle/>
          <a:p>
            <a:pPr algn="ctr"/>
            <a:r>
              <a:rPr lang="es-CL" dirty="0"/>
              <a:t>Para dar solución se propone que estas aplicaciones tendrán la finalidad de organizar, y hacer una mejora al proceso que se realiza hoy en día.</a:t>
            </a:r>
          </a:p>
          <a:p>
            <a:endParaRPr lang="es-CL" dirty="0"/>
          </a:p>
        </p:txBody>
      </p:sp>
      <p:pic>
        <p:nvPicPr>
          <p:cNvPr id="5" name="Gráfico 4" descr="Diseño web">
            <a:extLst>
              <a:ext uri="{FF2B5EF4-FFF2-40B4-BE49-F238E27FC236}">
                <a16:creationId xmlns:a16="http://schemas.microsoft.com/office/drawing/2014/main" id="{381238DA-581C-4564-A921-13C888B85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9278" y="2835763"/>
            <a:ext cx="1142252" cy="1142252"/>
          </a:xfrm>
          <a:prstGeom prst="rect">
            <a:avLst/>
          </a:prstGeom>
        </p:spPr>
      </p:pic>
      <p:pic>
        <p:nvPicPr>
          <p:cNvPr id="7" name="Gráfico 6" descr="Informática en la nube">
            <a:extLst>
              <a:ext uri="{FF2B5EF4-FFF2-40B4-BE49-F238E27FC236}">
                <a16:creationId xmlns:a16="http://schemas.microsoft.com/office/drawing/2014/main" id="{F7C0375A-0983-48BF-9673-59971A1C2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6181" y="1699917"/>
            <a:ext cx="1403060" cy="1403060"/>
          </a:xfrm>
          <a:prstGeom prst="rect">
            <a:avLst/>
          </a:prstGeom>
        </p:spPr>
      </p:pic>
      <p:pic>
        <p:nvPicPr>
          <p:cNvPr id="9" name="Gráfico 8" descr="Smartphone">
            <a:extLst>
              <a:ext uri="{FF2B5EF4-FFF2-40B4-BE49-F238E27FC236}">
                <a16:creationId xmlns:a16="http://schemas.microsoft.com/office/drawing/2014/main" id="{1C76627D-D32A-4A2B-B952-769FC7D13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3892" y="2949689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83C8B91-D1DC-4E3C-BCCA-0AF2DD9BA6F1}"/>
              </a:ext>
            </a:extLst>
          </p:cNvPr>
          <p:cNvSpPr txBox="1"/>
          <p:nvPr/>
        </p:nvSpPr>
        <p:spPr>
          <a:xfrm>
            <a:off x="1848896" y="4621612"/>
            <a:ext cx="81180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La codificación de una </a:t>
            </a:r>
            <a:r>
              <a:rPr lang="es-CL" sz="2800" dirty="0" err="1"/>
              <a:t>platafoma</a:t>
            </a:r>
            <a:r>
              <a:rPr lang="es-CL" sz="2800" dirty="0"/>
              <a:t> web, app HUD y una app paciente.</a:t>
            </a:r>
          </a:p>
          <a:p>
            <a:endParaRPr lang="es-CL" dirty="0"/>
          </a:p>
        </p:txBody>
      </p:sp>
      <p:pic>
        <p:nvPicPr>
          <p:cNvPr id="12" name="Gráfico 11" descr="Jerarquía">
            <a:extLst>
              <a:ext uri="{FF2B5EF4-FFF2-40B4-BE49-F238E27FC236}">
                <a16:creationId xmlns:a16="http://schemas.microsoft.com/office/drawing/2014/main" id="{D2A01199-A211-44AF-BB95-C608B3C69F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8157" y="2185158"/>
            <a:ext cx="2239108" cy="22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400F6-CD31-4F91-AD00-D4AC46C0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Beneficios para los stakeholders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4C771-2970-4660-8B1E-FF03298F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902"/>
            <a:ext cx="10515600" cy="4351338"/>
          </a:xfrm>
        </p:spPr>
        <p:txBody>
          <a:bodyPr/>
          <a:lstStyle/>
          <a:p>
            <a:endParaRPr lang="es-CL" dirty="0"/>
          </a:p>
          <a:p>
            <a:pPr marL="0" indent="0">
              <a:buNone/>
            </a:pPr>
            <a:r>
              <a:rPr lang="es-CL" dirty="0"/>
              <a:t> </a:t>
            </a:r>
          </a:p>
        </p:txBody>
      </p:sp>
      <p:pic>
        <p:nvPicPr>
          <p:cNvPr id="5" name="Gráfico 4" descr="Filtro">
            <a:extLst>
              <a:ext uri="{FF2B5EF4-FFF2-40B4-BE49-F238E27FC236}">
                <a16:creationId xmlns:a16="http://schemas.microsoft.com/office/drawing/2014/main" id="{560E8740-A82B-4B30-9F70-0925FC12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7886" y="1879803"/>
            <a:ext cx="3895222" cy="38952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D3A6C3-4E33-4692-ABD6-16F6619542C8}"/>
              </a:ext>
            </a:extLst>
          </p:cNvPr>
          <p:cNvSpPr txBox="1"/>
          <p:nvPr/>
        </p:nvSpPr>
        <p:spPr>
          <a:xfrm>
            <a:off x="1040060" y="1844907"/>
            <a:ext cx="3029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Unificando tareas distribuidas </a:t>
            </a:r>
          </a:p>
          <a:p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62B2F6-D659-4241-BE63-8BCF351E0B7E}"/>
              </a:ext>
            </a:extLst>
          </p:cNvPr>
          <p:cNvSpPr txBox="1"/>
          <p:nvPr/>
        </p:nvSpPr>
        <p:spPr>
          <a:xfrm>
            <a:off x="7747513" y="1690688"/>
            <a:ext cx="314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Mejora en tiempos de procesos</a:t>
            </a:r>
          </a:p>
          <a:p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0945AE-B127-4D99-AA67-3E346AFDB3CC}"/>
              </a:ext>
            </a:extLst>
          </p:cNvPr>
          <p:cNvSpPr txBox="1"/>
          <p:nvPr/>
        </p:nvSpPr>
        <p:spPr>
          <a:xfrm>
            <a:off x="3383146" y="5258793"/>
            <a:ext cx="505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Facilitar los procesos de hospitalización domiciliaria.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94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361 L 0.06419 -0.03588 C 0.07799 -0.04907 0.09817 -0.05532 0.1194 -0.05532 C 0.14349 -0.05532 0.16289 -0.04907 0.17656 -0.03588 L 0.24153 0.0236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-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-0.08424 -0.02917 C -0.10195 -0.03588 -0.12825 -0.03958 -0.15599 -0.03958 C -0.1875 -0.03958 -0.21263 -0.03588 -0.23034 -0.02917 L -0.3151 1.48148E-6 " pathEditMode="relative" rAng="1080000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Hospitalización Domiciliaria: Digitalización de procesos</vt:lpstr>
      <vt:lpstr>Necesidades que aborda el proyecto</vt:lpstr>
      <vt:lpstr>Las características que tendrá la solución que proponen</vt:lpstr>
      <vt:lpstr>Beneficios para los stakeholders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Hospitalización Domiciliaria: Digitalización de procesos</dc:title>
  <dc:creator>Rodrigo</dc:creator>
  <cp:lastModifiedBy>SEBASTIÁN HERRERA LIBERONA</cp:lastModifiedBy>
  <cp:revision>10</cp:revision>
  <dcterms:created xsi:type="dcterms:W3CDTF">2019-04-16T01:59:35Z</dcterms:created>
  <dcterms:modified xsi:type="dcterms:W3CDTF">2019-04-16T05:07:20Z</dcterms:modified>
</cp:coreProperties>
</file>