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Gill Sans"/>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6xPyTV2TYeE3nbH9Avu+SYtVu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GillSans-bold.fntdata"/><Relationship Id="rId10" Type="http://schemas.openxmlformats.org/officeDocument/2006/relationships/font" Target="fonts/GillSans-regular.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showMasterSp="0">
  <p:cSld name="1_Diapositiva de título">
    <p:spTree>
      <p:nvGrpSpPr>
        <p:cNvPr id="18" name="Shape 18"/>
        <p:cNvGrpSpPr/>
        <p:nvPr/>
      </p:nvGrpSpPr>
      <p:grpSpPr>
        <a:xfrm>
          <a:off x="0" y="0"/>
          <a:ext cx="0" cy="0"/>
          <a:chOff x="0" y="0"/>
          <a:chExt cx="0" cy="0"/>
        </a:xfrm>
      </p:grpSpPr>
      <p:sp>
        <p:nvSpPr>
          <p:cNvPr id="19" name="Google Shape;19;p7"/>
          <p:cNvSpPr/>
          <p:nvPr>
            <p:ph idx="2" type="pic"/>
          </p:nvPr>
        </p:nvSpPr>
        <p:spPr>
          <a:xfrm>
            <a:off x="0" y="0"/>
            <a:ext cx="12192000" cy="6858000"/>
          </a:xfrm>
          <a:prstGeom prst="rect">
            <a:avLst/>
          </a:prstGeom>
          <a:noFill/>
          <a:ln>
            <a:noFill/>
          </a:ln>
        </p:spPr>
        <p:txBody>
          <a:bodyPr anchorCtr="0" anchor="ctr" bIns="45700" lIns="91425" spcFirstLastPara="1" rIns="91425" wrap="square" tIns="45700">
            <a:normAutofit/>
          </a:bodyPr>
          <a:lstStyle>
            <a:lvl1pPr lvl="0" marR="0" rtl="0" algn="ctr">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20" name="Google Shape;20;p7"/>
          <p:cNvSpPr/>
          <p:nvPr/>
        </p:nvSpPr>
        <p:spPr>
          <a:xfrm>
            <a:off x="446534" y="4284627"/>
            <a:ext cx="11292840" cy="2011678"/>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7"/>
          <p:cNvSpPr txBox="1"/>
          <p:nvPr>
            <p:ph idx="1" type="subTitle"/>
          </p:nvPr>
        </p:nvSpPr>
        <p:spPr>
          <a:xfrm>
            <a:off x="581194" y="5695849"/>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7"/>
          <p:cNvSpPr/>
          <p:nvPr/>
        </p:nvSpPr>
        <p:spPr>
          <a:xfrm>
            <a:off x="446534" y="4114808"/>
            <a:ext cx="1129284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7"/>
          <p:cNvSpPr txBox="1"/>
          <p:nvPr>
            <p:ph type="ctrTitle"/>
          </p:nvPr>
        </p:nvSpPr>
        <p:spPr>
          <a:xfrm>
            <a:off x="581191" y="4220835"/>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Gill Sans"/>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ólo el título">
  <p:cSld name="3_Sólo el título">
    <p:spTree>
      <p:nvGrpSpPr>
        <p:cNvPr id="82" name="Shape 82"/>
        <p:cNvGrpSpPr/>
        <p:nvPr/>
      </p:nvGrpSpPr>
      <p:grpSpPr>
        <a:xfrm>
          <a:off x="0" y="0"/>
          <a:ext cx="0" cy="0"/>
          <a:chOff x="0" y="0"/>
          <a:chExt cx="0" cy="0"/>
        </a:xfrm>
      </p:grpSpPr>
      <p:sp>
        <p:nvSpPr>
          <p:cNvPr id="83" name="Google Shape;83;p16"/>
          <p:cNvSpPr/>
          <p:nvPr/>
        </p:nvSpPr>
        <p:spPr>
          <a:xfrm>
            <a:off x="-8626" y="5120639"/>
            <a:ext cx="12200626" cy="173260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16"/>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 type="body"/>
          </p:nvPr>
        </p:nvSpPr>
        <p:spPr>
          <a:xfrm>
            <a:off x="759402" y="5330449"/>
            <a:ext cx="1938528" cy="557784"/>
          </a:xfrm>
          <a:prstGeom prst="rect">
            <a:avLst/>
          </a:prstGeom>
          <a:noFill/>
          <a:ln>
            <a:noFill/>
          </a:ln>
        </p:spPr>
        <p:txBody>
          <a:bodyPr anchorCtr="0" anchor="ctr" bIns="45700" lIns="91425" spcFirstLastPara="1" rIns="91425" wrap="square" tIns="45700">
            <a:noAutofit/>
          </a:bodyPr>
          <a:lstStyle>
            <a:lvl1pPr indent="-228600" lvl="0" marL="457200" algn="ctr">
              <a:spcBef>
                <a:spcPts val="800"/>
              </a:spcBef>
              <a:spcAft>
                <a:spcPts val="0"/>
              </a:spcAft>
              <a:buSzPts val="3680"/>
              <a:buNone/>
              <a:defRPr b="1" sz="4000">
                <a:solidFill>
                  <a:srgbClr val="465359"/>
                </a:solidFill>
                <a:latin typeface="Gill Sans"/>
                <a:ea typeface="Gill Sans"/>
                <a:cs typeface="Gill Sans"/>
                <a:sym typeface="Gill Sans"/>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86" name="Google Shape;86;p16"/>
          <p:cNvSpPr txBox="1"/>
          <p:nvPr>
            <p:ph idx="2" type="body"/>
          </p:nvPr>
        </p:nvSpPr>
        <p:spPr>
          <a:xfrm>
            <a:off x="759405" y="5958718"/>
            <a:ext cx="1938528" cy="633065"/>
          </a:xfrm>
          <a:prstGeom prst="rect">
            <a:avLst/>
          </a:prstGeom>
          <a:noFill/>
          <a:ln>
            <a:noFill/>
          </a:ln>
        </p:spPr>
        <p:txBody>
          <a:bodyPr anchorCtr="0" anchor="t" bIns="45700" lIns="91425" spcFirstLastPara="1" rIns="91425" wrap="square" tIns="45700">
            <a:normAutofit/>
          </a:bodyPr>
          <a:lstStyle>
            <a:lvl1pPr indent="-228600" lvl="0" marL="457200" algn="ctr">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7" name="Google Shape;87;p16"/>
          <p:cNvSpPr txBox="1"/>
          <p:nvPr>
            <p:ph idx="3" type="body"/>
          </p:nvPr>
        </p:nvSpPr>
        <p:spPr>
          <a:xfrm>
            <a:off x="3642897" y="5330449"/>
            <a:ext cx="1938528" cy="557784"/>
          </a:xfrm>
          <a:prstGeom prst="rect">
            <a:avLst/>
          </a:prstGeom>
          <a:noFill/>
          <a:ln>
            <a:noFill/>
          </a:ln>
        </p:spPr>
        <p:txBody>
          <a:bodyPr anchorCtr="0" anchor="ctr" bIns="45700" lIns="91425" spcFirstLastPara="1" rIns="91425" wrap="square" tIns="45700">
            <a:noAutofit/>
          </a:bodyPr>
          <a:lstStyle>
            <a:lvl1pPr indent="-228600" lvl="0" marL="457200" algn="ctr">
              <a:spcBef>
                <a:spcPts val="800"/>
              </a:spcBef>
              <a:spcAft>
                <a:spcPts val="0"/>
              </a:spcAft>
              <a:buSzPts val="3680"/>
              <a:buNone/>
              <a:defRPr b="1" sz="4000">
                <a:solidFill>
                  <a:schemeClr val="accent1"/>
                </a:solidFill>
                <a:latin typeface="Gill Sans"/>
                <a:ea typeface="Gill Sans"/>
                <a:cs typeface="Gill Sans"/>
                <a:sym typeface="Gill Sans"/>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88" name="Google Shape;88;p16"/>
          <p:cNvSpPr txBox="1"/>
          <p:nvPr>
            <p:ph idx="4" type="body"/>
          </p:nvPr>
        </p:nvSpPr>
        <p:spPr>
          <a:xfrm>
            <a:off x="3642900" y="5958718"/>
            <a:ext cx="1938528" cy="633065"/>
          </a:xfrm>
          <a:prstGeom prst="rect">
            <a:avLst/>
          </a:prstGeom>
          <a:noFill/>
          <a:ln>
            <a:noFill/>
          </a:ln>
        </p:spPr>
        <p:txBody>
          <a:bodyPr anchorCtr="0" anchor="t" bIns="45700" lIns="91425" spcFirstLastPara="1" rIns="91425" wrap="square" tIns="45700">
            <a:normAutofit/>
          </a:bodyPr>
          <a:lstStyle>
            <a:lvl1pPr indent="-228600" lvl="0" marL="457200" algn="ctr">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6"/>
          <p:cNvSpPr txBox="1"/>
          <p:nvPr>
            <p:ph idx="5" type="body"/>
          </p:nvPr>
        </p:nvSpPr>
        <p:spPr>
          <a:xfrm>
            <a:off x="6526392" y="5330449"/>
            <a:ext cx="1938528" cy="557784"/>
          </a:xfrm>
          <a:prstGeom prst="rect">
            <a:avLst/>
          </a:prstGeom>
          <a:noFill/>
          <a:ln>
            <a:noFill/>
          </a:ln>
        </p:spPr>
        <p:txBody>
          <a:bodyPr anchorCtr="0" anchor="ctr" bIns="45700" lIns="91425" spcFirstLastPara="1" rIns="91425" wrap="square" tIns="45700">
            <a:noAutofit/>
          </a:bodyPr>
          <a:lstStyle>
            <a:lvl1pPr indent="-228600" lvl="0" marL="457200" algn="ctr">
              <a:spcBef>
                <a:spcPts val="800"/>
              </a:spcBef>
              <a:spcAft>
                <a:spcPts val="0"/>
              </a:spcAft>
              <a:buSzPts val="3680"/>
              <a:buNone/>
              <a:defRPr b="1" sz="4000">
                <a:solidFill>
                  <a:schemeClr val="accent2"/>
                </a:solidFill>
                <a:latin typeface="Gill Sans"/>
                <a:ea typeface="Gill Sans"/>
                <a:cs typeface="Gill Sans"/>
                <a:sym typeface="Gill Sans"/>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0" name="Google Shape;90;p16"/>
          <p:cNvSpPr txBox="1"/>
          <p:nvPr>
            <p:ph idx="6" type="body"/>
          </p:nvPr>
        </p:nvSpPr>
        <p:spPr>
          <a:xfrm>
            <a:off x="6526395" y="5958718"/>
            <a:ext cx="1938528" cy="633065"/>
          </a:xfrm>
          <a:prstGeom prst="rect">
            <a:avLst/>
          </a:prstGeom>
          <a:noFill/>
          <a:ln>
            <a:noFill/>
          </a:ln>
        </p:spPr>
        <p:txBody>
          <a:bodyPr anchorCtr="0" anchor="t" bIns="45700" lIns="91425" spcFirstLastPara="1" rIns="91425" wrap="square" tIns="45700">
            <a:normAutofit/>
          </a:bodyPr>
          <a:lstStyle>
            <a:lvl1pPr indent="-228600" lvl="0" marL="457200" algn="ctr">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1" name="Google Shape;91;p16"/>
          <p:cNvSpPr txBox="1"/>
          <p:nvPr>
            <p:ph idx="7" type="body"/>
          </p:nvPr>
        </p:nvSpPr>
        <p:spPr>
          <a:xfrm>
            <a:off x="9409888" y="5330449"/>
            <a:ext cx="1938528" cy="557784"/>
          </a:xfrm>
          <a:prstGeom prst="rect">
            <a:avLst/>
          </a:prstGeom>
          <a:noFill/>
          <a:ln>
            <a:noFill/>
          </a:ln>
        </p:spPr>
        <p:txBody>
          <a:bodyPr anchorCtr="0" anchor="ctr" bIns="45700" lIns="91425" spcFirstLastPara="1" rIns="91425" wrap="square" tIns="45700">
            <a:noAutofit/>
          </a:bodyPr>
          <a:lstStyle>
            <a:lvl1pPr indent="-228600" lvl="0" marL="457200" algn="ctr">
              <a:spcBef>
                <a:spcPts val="800"/>
              </a:spcBef>
              <a:spcAft>
                <a:spcPts val="0"/>
              </a:spcAft>
              <a:buSzPts val="3680"/>
              <a:buNone/>
              <a:defRPr b="1" sz="4000">
                <a:solidFill>
                  <a:schemeClr val="accent2"/>
                </a:solidFill>
                <a:latin typeface="Gill Sans"/>
                <a:ea typeface="Gill Sans"/>
                <a:cs typeface="Gill Sans"/>
                <a:sym typeface="Gill Sans"/>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2" name="Google Shape;92;p16"/>
          <p:cNvSpPr txBox="1"/>
          <p:nvPr>
            <p:ph idx="8" type="body"/>
          </p:nvPr>
        </p:nvSpPr>
        <p:spPr>
          <a:xfrm>
            <a:off x="9409891" y="5958718"/>
            <a:ext cx="1938528" cy="633065"/>
          </a:xfrm>
          <a:prstGeom prst="rect">
            <a:avLst/>
          </a:prstGeom>
          <a:noFill/>
          <a:ln>
            <a:noFill/>
          </a:ln>
        </p:spPr>
        <p:txBody>
          <a:bodyPr anchorCtr="0" anchor="t" bIns="45700" lIns="91425" spcFirstLastPara="1" rIns="91425" wrap="square" tIns="45700">
            <a:normAutofit/>
          </a:bodyPr>
          <a:lstStyle>
            <a:lvl1pPr indent="-228600" lvl="0" marL="457200" algn="ctr">
              <a:spcBef>
                <a:spcPts val="200"/>
              </a:spcBef>
              <a:spcAft>
                <a:spcPts val="0"/>
              </a:spcAft>
              <a:buSzPts val="920"/>
              <a:buNone/>
              <a:defRPr sz="1000">
                <a:solidFill>
                  <a:schemeClr val="dk2"/>
                </a:solidFill>
                <a:latin typeface="Gill Sans"/>
                <a:ea typeface="Gill Sans"/>
                <a:cs typeface="Gill Sans"/>
                <a:sym typeface="Gill Sans"/>
              </a:defRPr>
            </a:lvl1pPr>
            <a:lvl2pPr indent="-228600" lvl="1" marL="914400" algn="ctr">
              <a:spcBef>
                <a:spcPts val="600"/>
              </a:spcBef>
              <a:spcAft>
                <a:spcPts val="0"/>
              </a:spcAft>
              <a:buSzPts val="920"/>
              <a:buNone/>
              <a:defRPr sz="1000">
                <a:solidFill>
                  <a:schemeClr val="dk2"/>
                </a:solidFill>
                <a:latin typeface="Gill Sans"/>
                <a:ea typeface="Gill Sans"/>
                <a:cs typeface="Gill Sans"/>
                <a:sym typeface="Gill Sans"/>
              </a:defRPr>
            </a:lvl2pPr>
            <a:lvl3pPr indent="-228600" lvl="2" marL="1371600" algn="ctr">
              <a:spcBef>
                <a:spcPts val="600"/>
              </a:spcBef>
              <a:spcAft>
                <a:spcPts val="0"/>
              </a:spcAft>
              <a:buSzPts val="920"/>
              <a:buNone/>
              <a:defRPr sz="1000">
                <a:solidFill>
                  <a:schemeClr val="dk2"/>
                </a:solidFill>
                <a:latin typeface="Gill Sans"/>
                <a:ea typeface="Gill Sans"/>
                <a:cs typeface="Gill Sans"/>
                <a:sym typeface="Gill Sans"/>
              </a:defRPr>
            </a:lvl3pPr>
            <a:lvl4pPr indent="-228600" lvl="3" marL="1828800" algn="ctr">
              <a:spcBef>
                <a:spcPts val="600"/>
              </a:spcBef>
              <a:spcAft>
                <a:spcPts val="0"/>
              </a:spcAft>
              <a:buSzPts val="920"/>
              <a:buNone/>
              <a:defRPr sz="1000">
                <a:solidFill>
                  <a:schemeClr val="dk2"/>
                </a:solidFill>
                <a:latin typeface="Gill Sans"/>
                <a:ea typeface="Gill Sans"/>
                <a:cs typeface="Gill Sans"/>
                <a:sym typeface="Gill Sans"/>
              </a:defRPr>
            </a:lvl4pPr>
            <a:lvl5pPr indent="-228600" lvl="4" marL="2286000" algn="ctr">
              <a:spcBef>
                <a:spcPts val="600"/>
              </a:spcBef>
              <a:spcAft>
                <a:spcPts val="0"/>
              </a:spcAft>
              <a:buSzPts val="920"/>
              <a:buNone/>
              <a:defRPr sz="1000">
                <a:solidFill>
                  <a:schemeClr val="dk2"/>
                </a:solidFill>
                <a:latin typeface="Gill Sans"/>
                <a:ea typeface="Gill Sans"/>
                <a:cs typeface="Gill Sans"/>
                <a:sym typeface="Gill Sans"/>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 Solo el título">
  <p:cSld name="1_ Solo el título">
    <p:spTree>
      <p:nvGrpSpPr>
        <p:cNvPr id="93" name="Shape 93"/>
        <p:cNvGrpSpPr/>
        <p:nvPr/>
      </p:nvGrpSpPr>
      <p:grpSpPr>
        <a:xfrm>
          <a:off x="0" y="0"/>
          <a:ext cx="0" cy="0"/>
          <a:chOff x="0" y="0"/>
          <a:chExt cx="0" cy="0"/>
        </a:xfrm>
      </p:grpSpPr>
      <p:sp>
        <p:nvSpPr>
          <p:cNvPr id="94" name="Google Shape;94;p17"/>
          <p:cNvSpPr/>
          <p:nvPr/>
        </p:nvSpPr>
        <p:spPr>
          <a:xfrm>
            <a:off x="1"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chemeClr val="lt2"/>
                </a:solidFill>
                <a:latin typeface="Gill Sans"/>
                <a:ea typeface="Gill Sans"/>
                <a:cs typeface="Gill Sans"/>
                <a:sym typeface="Gill Sans"/>
              </a:defRPr>
            </a:lvl1pPr>
            <a:lvl2pPr indent="0" lvl="1" marL="0" marR="0" algn="r">
              <a:spcBef>
                <a:spcPts val="0"/>
              </a:spcBef>
              <a:buNone/>
              <a:defRPr sz="900">
                <a:solidFill>
                  <a:schemeClr val="lt2"/>
                </a:solidFill>
                <a:latin typeface="Gill Sans"/>
                <a:ea typeface="Gill Sans"/>
                <a:cs typeface="Gill Sans"/>
                <a:sym typeface="Gill Sans"/>
              </a:defRPr>
            </a:lvl2pPr>
            <a:lvl3pPr indent="0" lvl="2" marL="0" marR="0" algn="r">
              <a:spcBef>
                <a:spcPts val="0"/>
              </a:spcBef>
              <a:buNone/>
              <a:defRPr sz="900">
                <a:solidFill>
                  <a:schemeClr val="lt2"/>
                </a:solidFill>
                <a:latin typeface="Gill Sans"/>
                <a:ea typeface="Gill Sans"/>
                <a:cs typeface="Gill Sans"/>
                <a:sym typeface="Gill Sans"/>
              </a:defRPr>
            </a:lvl3pPr>
            <a:lvl4pPr indent="0" lvl="3" marL="0" marR="0" algn="r">
              <a:spcBef>
                <a:spcPts val="0"/>
              </a:spcBef>
              <a:buNone/>
              <a:defRPr sz="900">
                <a:solidFill>
                  <a:schemeClr val="lt2"/>
                </a:solidFill>
                <a:latin typeface="Gill Sans"/>
                <a:ea typeface="Gill Sans"/>
                <a:cs typeface="Gill Sans"/>
                <a:sym typeface="Gill Sans"/>
              </a:defRPr>
            </a:lvl4pPr>
            <a:lvl5pPr indent="0" lvl="4" marL="0" marR="0" algn="r">
              <a:spcBef>
                <a:spcPts val="0"/>
              </a:spcBef>
              <a:buNone/>
              <a:defRPr sz="900">
                <a:solidFill>
                  <a:schemeClr val="lt2"/>
                </a:solidFill>
                <a:latin typeface="Gill Sans"/>
                <a:ea typeface="Gill Sans"/>
                <a:cs typeface="Gill Sans"/>
                <a:sym typeface="Gill Sans"/>
              </a:defRPr>
            </a:lvl5pPr>
            <a:lvl6pPr indent="0" lvl="5" marL="0" marR="0" algn="r">
              <a:spcBef>
                <a:spcPts val="0"/>
              </a:spcBef>
              <a:buNone/>
              <a:defRPr sz="900">
                <a:solidFill>
                  <a:schemeClr val="lt2"/>
                </a:solidFill>
                <a:latin typeface="Gill Sans"/>
                <a:ea typeface="Gill Sans"/>
                <a:cs typeface="Gill Sans"/>
                <a:sym typeface="Gill Sans"/>
              </a:defRPr>
            </a:lvl6pPr>
            <a:lvl7pPr indent="0" lvl="6" marL="0" marR="0" algn="r">
              <a:spcBef>
                <a:spcPts val="0"/>
              </a:spcBef>
              <a:buNone/>
              <a:defRPr sz="900">
                <a:solidFill>
                  <a:schemeClr val="lt2"/>
                </a:solidFill>
                <a:latin typeface="Gill Sans"/>
                <a:ea typeface="Gill Sans"/>
                <a:cs typeface="Gill Sans"/>
                <a:sym typeface="Gill Sans"/>
              </a:defRPr>
            </a:lvl7pPr>
            <a:lvl8pPr indent="0" lvl="7" marL="0" marR="0" algn="r">
              <a:spcBef>
                <a:spcPts val="0"/>
              </a:spcBef>
              <a:buNone/>
              <a:defRPr sz="900">
                <a:solidFill>
                  <a:schemeClr val="lt2"/>
                </a:solidFill>
                <a:latin typeface="Gill Sans"/>
                <a:ea typeface="Gill Sans"/>
                <a:cs typeface="Gill Sans"/>
                <a:sym typeface="Gill Sans"/>
              </a:defRPr>
            </a:lvl8pPr>
            <a:lvl9pPr indent="0" lvl="8" marL="0" marR="0" algn="r">
              <a:spcBef>
                <a:spcPts val="0"/>
              </a:spcBef>
              <a:buNone/>
              <a:defRPr sz="9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99" name="Google Shape;99;p17"/>
          <p:cNvSpPr/>
          <p:nvPr>
            <p:ph idx="2" type="pic"/>
          </p:nvPr>
        </p:nvSpPr>
        <p:spPr>
          <a:xfrm>
            <a:off x="0" y="5245130"/>
            <a:ext cx="12192000" cy="1612870"/>
          </a:xfrm>
          <a:prstGeom prst="rect">
            <a:avLst/>
          </a:prstGeom>
          <a:noFill/>
          <a:ln>
            <a:noFill/>
          </a:ln>
        </p:spPr>
        <p:txBody>
          <a:bodyPr anchorCtr="0" anchor="ctr" bIns="45700" lIns="91425" spcFirstLastPara="1" rIns="91425" wrap="square" tIns="45700">
            <a:normAutofit/>
          </a:bodyPr>
          <a:lstStyle>
            <a:lvl1pPr lvl="0" marR="0" rtl="0" algn="l">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00" name="Google Shape;100;p1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8042147" y="453643"/>
            <a:ext cx="3703320" cy="98554"/>
          </a:xfrm>
          <a:prstGeom prst="rect">
            <a:avLst/>
          </a:pr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4241830" y="457200"/>
            <a:ext cx="3703320" cy="914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olo el título">
  <p:cSld name="2_Solo el título">
    <p:spTree>
      <p:nvGrpSpPr>
        <p:cNvPr id="103" name="Shape 103"/>
        <p:cNvGrpSpPr/>
        <p:nvPr/>
      </p:nvGrpSpPr>
      <p:grpSpPr>
        <a:xfrm>
          <a:off x="0" y="0"/>
          <a:ext cx="0" cy="0"/>
          <a:chOff x="0" y="0"/>
          <a:chExt cx="0" cy="0"/>
        </a:xfrm>
      </p:grpSpPr>
      <p:sp>
        <p:nvSpPr>
          <p:cNvPr id="104" name="Google Shape;104;p18"/>
          <p:cNvSpPr/>
          <p:nvPr/>
        </p:nvSpPr>
        <p:spPr>
          <a:xfrm>
            <a:off x="1"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chemeClr val="lt2"/>
                </a:solidFill>
                <a:latin typeface="Gill Sans"/>
                <a:ea typeface="Gill Sans"/>
                <a:cs typeface="Gill Sans"/>
                <a:sym typeface="Gill Sans"/>
              </a:defRPr>
            </a:lvl1pPr>
            <a:lvl2pPr indent="0" lvl="1" marL="0" marR="0" algn="r">
              <a:spcBef>
                <a:spcPts val="0"/>
              </a:spcBef>
              <a:buNone/>
              <a:defRPr sz="900">
                <a:solidFill>
                  <a:schemeClr val="lt2"/>
                </a:solidFill>
                <a:latin typeface="Gill Sans"/>
                <a:ea typeface="Gill Sans"/>
                <a:cs typeface="Gill Sans"/>
                <a:sym typeface="Gill Sans"/>
              </a:defRPr>
            </a:lvl2pPr>
            <a:lvl3pPr indent="0" lvl="2" marL="0" marR="0" algn="r">
              <a:spcBef>
                <a:spcPts val="0"/>
              </a:spcBef>
              <a:buNone/>
              <a:defRPr sz="900">
                <a:solidFill>
                  <a:schemeClr val="lt2"/>
                </a:solidFill>
                <a:latin typeface="Gill Sans"/>
                <a:ea typeface="Gill Sans"/>
                <a:cs typeface="Gill Sans"/>
                <a:sym typeface="Gill Sans"/>
              </a:defRPr>
            </a:lvl3pPr>
            <a:lvl4pPr indent="0" lvl="3" marL="0" marR="0" algn="r">
              <a:spcBef>
                <a:spcPts val="0"/>
              </a:spcBef>
              <a:buNone/>
              <a:defRPr sz="900">
                <a:solidFill>
                  <a:schemeClr val="lt2"/>
                </a:solidFill>
                <a:latin typeface="Gill Sans"/>
                <a:ea typeface="Gill Sans"/>
                <a:cs typeface="Gill Sans"/>
                <a:sym typeface="Gill Sans"/>
              </a:defRPr>
            </a:lvl4pPr>
            <a:lvl5pPr indent="0" lvl="4" marL="0" marR="0" algn="r">
              <a:spcBef>
                <a:spcPts val="0"/>
              </a:spcBef>
              <a:buNone/>
              <a:defRPr sz="900">
                <a:solidFill>
                  <a:schemeClr val="lt2"/>
                </a:solidFill>
                <a:latin typeface="Gill Sans"/>
                <a:ea typeface="Gill Sans"/>
                <a:cs typeface="Gill Sans"/>
                <a:sym typeface="Gill Sans"/>
              </a:defRPr>
            </a:lvl5pPr>
            <a:lvl6pPr indent="0" lvl="5" marL="0" marR="0" algn="r">
              <a:spcBef>
                <a:spcPts val="0"/>
              </a:spcBef>
              <a:buNone/>
              <a:defRPr sz="900">
                <a:solidFill>
                  <a:schemeClr val="lt2"/>
                </a:solidFill>
                <a:latin typeface="Gill Sans"/>
                <a:ea typeface="Gill Sans"/>
                <a:cs typeface="Gill Sans"/>
                <a:sym typeface="Gill Sans"/>
              </a:defRPr>
            </a:lvl6pPr>
            <a:lvl7pPr indent="0" lvl="6" marL="0" marR="0" algn="r">
              <a:spcBef>
                <a:spcPts val="0"/>
              </a:spcBef>
              <a:buNone/>
              <a:defRPr sz="900">
                <a:solidFill>
                  <a:schemeClr val="lt2"/>
                </a:solidFill>
                <a:latin typeface="Gill Sans"/>
                <a:ea typeface="Gill Sans"/>
                <a:cs typeface="Gill Sans"/>
                <a:sym typeface="Gill Sans"/>
              </a:defRPr>
            </a:lvl7pPr>
            <a:lvl8pPr indent="0" lvl="7" marL="0" marR="0" algn="r">
              <a:spcBef>
                <a:spcPts val="0"/>
              </a:spcBef>
              <a:buNone/>
              <a:defRPr sz="900">
                <a:solidFill>
                  <a:schemeClr val="lt2"/>
                </a:solidFill>
                <a:latin typeface="Gill Sans"/>
                <a:ea typeface="Gill Sans"/>
                <a:cs typeface="Gill Sans"/>
                <a:sym typeface="Gill Sans"/>
              </a:defRPr>
            </a:lvl8pPr>
            <a:lvl9pPr indent="0" lvl="8" marL="0" marR="0" algn="r">
              <a:spcBef>
                <a:spcPts val="0"/>
              </a:spcBef>
              <a:buNone/>
              <a:defRPr sz="9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109" name="Google Shape;109;p18"/>
          <p:cNvSpPr/>
          <p:nvPr>
            <p:ph idx="2" type="pic"/>
          </p:nvPr>
        </p:nvSpPr>
        <p:spPr>
          <a:xfrm>
            <a:off x="0" y="5245130"/>
            <a:ext cx="12192000" cy="1612870"/>
          </a:xfrm>
          <a:prstGeom prst="rect">
            <a:avLst/>
          </a:prstGeom>
          <a:noFill/>
          <a:ln>
            <a:noFill/>
          </a:ln>
        </p:spPr>
        <p:txBody>
          <a:bodyPr anchorCtr="0" anchor="ctr" bIns="45700" lIns="91425" spcFirstLastPara="1" rIns="91425" wrap="square" tIns="45700">
            <a:normAutofit/>
          </a:bodyPr>
          <a:lstStyle>
            <a:lvl1pPr lvl="0" marR="0" rtl="0" algn="l">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10" name="Google Shape;110;p18"/>
          <p:cNvSpPr/>
          <p:nvPr/>
        </p:nvSpPr>
        <p:spPr>
          <a:xfrm>
            <a:off x="575894" y="1972490"/>
            <a:ext cx="2467752" cy="32726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1" name="Google Shape;111;p18"/>
          <p:cNvSpPr/>
          <p:nvPr/>
        </p:nvSpPr>
        <p:spPr>
          <a:xfrm>
            <a:off x="3429849" y="1972490"/>
            <a:ext cx="2467752" cy="32726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2" name="Google Shape;112;p18"/>
          <p:cNvSpPr/>
          <p:nvPr/>
        </p:nvSpPr>
        <p:spPr>
          <a:xfrm>
            <a:off x="6283804" y="1972490"/>
            <a:ext cx="2467752" cy="32726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3" name="Google Shape;113;p18"/>
          <p:cNvSpPr/>
          <p:nvPr/>
        </p:nvSpPr>
        <p:spPr>
          <a:xfrm>
            <a:off x="9137758" y="1972490"/>
            <a:ext cx="2467752" cy="32726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4" name="Google Shape;114;p18"/>
          <p:cNvSpPr txBox="1"/>
          <p:nvPr>
            <p:ph idx="1" type="body"/>
          </p:nvPr>
        </p:nvSpPr>
        <p:spPr>
          <a:xfrm>
            <a:off x="581192" y="2988377"/>
            <a:ext cx="2492830" cy="557784"/>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840"/>
              <a:buNone/>
              <a:defRPr b="1" sz="20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15" name="Google Shape;115;p18"/>
          <p:cNvSpPr txBox="1"/>
          <p:nvPr>
            <p:ph idx="3" type="body"/>
          </p:nvPr>
        </p:nvSpPr>
        <p:spPr>
          <a:xfrm>
            <a:off x="581194" y="3584516"/>
            <a:ext cx="2492828" cy="16562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104"/>
              <a:buNone/>
              <a:defRPr sz="1200"/>
            </a:lvl1pPr>
            <a:lvl2pPr indent="-228600" lvl="1" marL="914400" algn="ctr">
              <a:spcBef>
                <a:spcPts val="600"/>
              </a:spcBef>
              <a:spcAft>
                <a:spcPts val="0"/>
              </a:spcAft>
              <a:buSzPts val="1104"/>
              <a:buNone/>
              <a:defRPr sz="1200"/>
            </a:lvl2pPr>
            <a:lvl3pPr indent="-228600" lvl="2" marL="1371600" algn="ctr">
              <a:spcBef>
                <a:spcPts val="600"/>
              </a:spcBef>
              <a:spcAft>
                <a:spcPts val="0"/>
              </a:spcAft>
              <a:buSzPts val="1104"/>
              <a:buNone/>
              <a:defRPr sz="1200"/>
            </a:lvl3pPr>
            <a:lvl4pPr indent="-228600" lvl="3" marL="1828800" algn="ctr">
              <a:spcBef>
                <a:spcPts val="600"/>
              </a:spcBef>
              <a:spcAft>
                <a:spcPts val="0"/>
              </a:spcAft>
              <a:buSzPts val="1104"/>
              <a:buNone/>
              <a:defRPr sz="1200"/>
            </a:lvl4pPr>
            <a:lvl5pPr indent="-228600" lvl="4" marL="2286000" algn="ctr">
              <a:spcBef>
                <a:spcPts val="600"/>
              </a:spcBef>
              <a:spcAft>
                <a:spcPts val="0"/>
              </a:spcAft>
              <a:buSzPts val="1104"/>
              <a:buNone/>
              <a:defRPr sz="12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p18"/>
          <p:cNvSpPr txBox="1"/>
          <p:nvPr>
            <p:ph idx="4" type="body"/>
          </p:nvPr>
        </p:nvSpPr>
        <p:spPr>
          <a:xfrm>
            <a:off x="6298472" y="2988377"/>
            <a:ext cx="2492830" cy="553373"/>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400"/>
              </a:spcBef>
              <a:spcAft>
                <a:spcPts val="0"/>
              </a:spcAft>
              <a:buClr>
                <a:schemeClr val="accent1"/>
              </a:buClr>
              <a:buSzPts val="1840"/>
              <a:buFont typeface="Noto Sans Symbols"/>
              <a:buNone/>
              <a:defRPr b="1" sz="20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17" name="Google Shape;117;p18"/>
          <p:cNvSpPr txBox="1"/>
          <p:nvPr>
            <p:ph idx="5" type="body"/>
          </p:nvPr>
        </p:nvSpPr>
        <p:spPr>
          <a:xfrm>
            <a:off x="6298471" y="3584516"/>
            <a:ext cx="2492830" cy="16562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104"/>
              <a:buNone/>
              <a:defRPr sz="1200"/>
            </a:lvl1pPr>
            <a:lvl2pPr indent="-228600" lvl="1" marL="914400" algn="ctr">
              <a:spcBef>
                <a:spcPts val="600"/>
              </a:spcBef>
              <a:spcAft>
                <a:spcPts val="0"/>
              </a:spcAft>
              <a:buSzPts val="1104"/>
              <a:buNone/>
              <a:defRPr sz="1200"/>
            </a:lvl2pPr>
            <a:lvl3pPr indent="-228600" lvl="2" marL="1371600" algn="ctr">
              <a:spcBef>
                <a:spcPts val="600"/>
              </a:spcBef>
              <a:spcAft>
                <a:spcPts val="0"/>
              </a:spcAft>
              <a:buSzPts val="1104"/>
              <a:buNone/>
              <a:defRPr sz="1200"/>
            </a:lvl3pPr>
            <a:lvl4pPr indent="-228600" lvl="3" marL="1828800" algn="ctr">
              <a:spcBef>
                <a:spcPts val="600"/>
              </a:spcBef>
              <a:spcAft>
                <a:spcPts val="0"/>
              </a:spcAft>
              <a:buSzPts val="1104"/>
              <a:buNone/>
              <a:defRPr sz="1200"/>
            </a:lvl4pPr>
            <a:lvl5pPr indent="-228600" lvl="4" marL="2286000" algn="ctr">
              <a:spcBef>
                <a:spcPts val="600"/>
              </a:spcBef>
              <a:spcAft>
                <a:spcPts val="0"/>
              </a:spcAft>
              <a:buSzPts val="1104"/>
              <a:buNone/>
              <a:defRPr sz="12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8" name="Google Shape;118;p18"/>
          <p:cNvSpPr txBox="1"/>
          <p:nvPr>
            <p:ph idx="6" type="body"/>
          </p:nvPr>
        </p:nvSpPr>
        <p:spPr>
          <a:xfrm>
            <a:off x="3444517" y="2988377"/>
            <a:ext cx="2492830" cy="557784"/>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840"/>
              <a:buNone/>
              <a:defRPr b="1" sz="20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19" name="Google Shape;119;p18"/>
          <p:cNvSpPr txBox="1"/>
          <p:nvPr>
            <p:ph idx="7" type="body"/>
          </p:nvPr>
        </p:nvSpPr>
        <p:spPr>
          <a:xfrm>
            <a:off x="3444519" y="3584516"/>
            <a:ext cx="2492828" cy="16562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104"/>
              <a:buNone/>
              <a:defRPr sz="1200"/>
            </a:lvl1pPr>
            <a:lvl2pPr indent="-228600" lvl="1" marL="914400" algn="ctr">
              <a:spcBef>
                <a:spcPts val="600"/>
              </a:spcBef>
              <a:spcAft>
                <a:spcPts val="0"/>
              </a:spcAft>
              <a:buSzPts val="1104"/>
              <a:buNone/>
              <a:defRPr sz="1200"/>
            </a:lvl2pPr>
            <a:lvl3pPr indent="-228600" lvl="2" marL="1371600" algn="ctr">
              <a:spcBef>
                <a:spcPts val="600"/>
              </a:spcBef>
              <a:spcAft>
                <a:spcPts val="0"/>
              </a:spcAft>
              <a:buSzPts val="1104"/>
              <a:buNone/>
              <a:defRPr sz="1200"/>
            </a:lvl3pPr>
            <a:lvl4pPr indent="-228600" lvl="3" marL="1828800" algn="ctr">
              <a:spcBef>
                <a:spcPts val="600"/>
              </a:spcBef>
              <a:spcAft>
                <a:spcPts val="0"/>
              </a:spcAft>
              <a:buSzPts val="1104"/>
              <a:buNone/>
              <a:defRPr sz="1200"/>
            </a:lvl4pPr>
            <a:lvl5pPr indent="-228600" lvl="4" marL="2286000" algn="ctr">
              <a:spcBef>
                <a:spcPts val="600"/>
              </a:spcBef>
              <a:spcAft>
                <a:spcPts val="0"/>
              </a:spcAft>
              <a:buSzPts val="1104"/>
              <a:buNone/>
              <a:defRPr sz="12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0" name="Google Shape;120;p18"/>
          <p:cNvSpPr txBox="1"/>
          <p:nvPr>
            <p:ph idx="8" type="body"/>
          </p:nvPr>
        </p:nvSpPr>
        <p:spPr>
          <a:xfrm>
            <a:off x="9138807" y="2988377"/>
            <a:ext cx="2492830" cy="553373"/>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400"/>
              </a:spcBef>
              <a:spcAft>
                <a:spcPts val="0"/>
              </a:spcAft>
              <a:buClr>
                <a:schemeClr val="accent1"/>
              </a:buClr>
              <a:buSzPts val="1840"/>
              <a:buFont typeface="Noto Sans Symbols"/>
              <a:buNone/>
              <a:defRPr b="1" sz="20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1" name="Google Shape;121;p18"/>
          <p:cNvSpPr txBox="1"/>
          <p:nvPr>
            <p:ph idx="9" type="body"/>
          </p:nvPr>
        </p:nvSpPr>
        <p:spPr>
          <a:xfrm>
            <a:off x="9138806" y="3584516"/>
            <a:ext cx="2492830" cy="16562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104"/>
              <a:buNone/>
              <a:defRPr sz="1200"/>
            </a:lvl1pPr>
            <a:lvl2pPr indent="-228600" lvl="1" marL="914400" algn="ctr">
              <a:spcBef>
                <a:spcPts val="600"/>
              </a:spcBef>
              <a:spcAft>
                <a:spcPts val="0"/>
              </a:spcAft>
              <a:buSzPts val="1104"/>
              <a:buNone/>
              <a:defRPr sz="1200"/>
            </a:lvl2pPr>
            <a:lvl3pPr indent="-228600" lvl="2" marL="1371600" algn="ctr">
              <a:spcBef>
                <a:spcPts val="600"/>
              </a:spcBef>
              <a:spcAft>
                <a:spcPts val="0"/>
              </a:spcAft>
              <a:buSzPts val="1104"/>
              <a:buNone/>
              <a:defRPr sz="1200"/>
            </a:lvl3pPr>
            <a:lvl4pPr indent="-228600" lvl="3" marL="1828800" algn="ctr">
              <a:spcBef>
                <a:spcPts val="600"/>
              </a:spcBef>
              <a:spcAft>
                <a:spcPts val="0"/>
              </a:spcAft>
              <a:buSzPts val="1104"/>
              <a:buNone/>
              <a:defRPr sz="1200"/>
            </a:lvl4pPr>
            <a:lvl5pPr indent="-228600" lvl="4" marL="2286000" algn="ctr">
              <a:spcBef>
                <a:spcPts val="600"/>
              </a:spcBef>
              <a:spcAft>
                <a:spcPts val="0"/>
              </a:spcAft>
              <a:buSzPts val="1104"/>
              <a:buNone/>
              <a:defRPr sz="12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2" name="Google Shape;122;p18"/>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8042147" y="453643"/>
            <a:ext cx="3703320" cy="98554"/>
          </a:xfrm>
          <a:prstGeom prst="rect">
            <a:avLst/>
          </a:pr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241830" y="457200"/>
            <a:ext cx="3703320" cy="914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5" name="Shape 125"/>
        <p:cNvGrpSpPr/>
        <p:nvPr/>
      </p:nvGrpSpPr>
      <p:grpSpPr>
        <a:xfrm>
          <a:off x="0" y="0"/>
          <a:ext cx="0" cy="0"/>
          <a:chOff x="0" y="0"/>
          <a:chExt cx="0" cy="0"/>
        </a:xfrm>
      </p:grpSpPr>
      <p:sp>
        <p:nvSpPr>
          <p:cNvPr id="126" name="Google Shape;126;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400"/>
              <a:buFont typeface="Gill Sans"/>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33" name="Google Shape;133;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34" name="Google Shape;134;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ido con título">
  <p:cSld name="2_Contenido con título">
    <p:spTree>
      <p:nvGrpSpPr>
        <p:cNvPr id="137" name="Shape 137"/>
        <p:cNvGrpSpPr/>
        <p:nvPr/>
      </p:nvGrpSpPr>
      <p:grpSpPr>
        <a:xfrm>
          <a:off x="0" y="0"/>
          <a:ext cx="0" cy="0"/>
          <a:chOff x="0" y="0"/>
          <a:chExt cx="0" cy="0"/>
        </a:xfrm>
      </p:grpSpPr>
      <p:sp>
        <p:nvSpPr>
          <p:cNvPr id="138" name="Google Shape;138;p21"/>
          <p:cNvSpPr/>
          <p:nvPr>
            <p:ph idx="2" type="pic"/>
          </p:nvPr>
        </p:nvSpPr>
        <p:spPr>
          <a:xfrm>
            <a:off x="0" y="0"/>
            <a:ext cx="4232275" cy="6858000"/>
          </a:xfrm>
          <a:prstGeom prst="rect">
            <a:avLst/>
          </a:prstGeom>
          <a:noFill/>
          <a:ln>
            <a:noFill/>
          </a:ln>
        </p:spPr>
        <p:txBody>
          <a:bodyPr anchorCtr="0" anchor="ctr" bIns="45700" lIns="91425" spcFirstLastPara="1" rIns="91425" wrap="square" tIns="45700">
            <a:normAutofit/>
          </a:bodyPr>
          <a:lstStyle>
            <a:lvl1pPr lvl="0" marR="0" rtl="0" algn="l">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39" name="Google Shape;139;p21"/>
          <p:cNvSpPr txBox="1"/>
          <p:nvPr>
            <p:ph type="title"/>
          </p:nvPr>
        </p:nvSpPr>
        <p:spPr>
          <a:xfrm>
            <a:off x="4900927" y="709565"/>
            <a:ext cx="6650991" cy="6994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 type="body"/>
          </p:nvPr>
        </p:nvSpPr>
        <p:spPr>
          <a:xfrm>
            <a:off x="4900928" y="1632857"/>
            <a:ext cx="6650991" cy="4205188"/>
          </a:xfrm>
          <a:prstGeom prst="rect">
            <a:avLst/>
          </a:prstGeom>
          <a:noFill/>
          <a:ln>
            <a:noFill/>
          </a:ln>
        </p:spPr>
        <p:txBody>
          <a:bodyPr anchorCtr="0" anchor="t"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41" name="Google Shape;141;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1"/>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144" name="Shape 144"/>
        <p:cNvGrpSpPr/>
        <p:nvPr/>
      </p:nvGrpSpPr>
      <p:grpSpPr>
        <a:xfrm>
          <a:off x="0" y="0"/>
          <a:ext cx="0" cy="0"/>
          <a:chOff x="0" y="0"/>
          <a:chExt cx="0" cy="0"/>
        </a:xfrm>
      </p:grpSpPr>
      <p:sp>
        <p:nvSpPr>
          <p:cNvPr id="145" name="Google Shape;145;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400"/>
              <a:buFont typeface="Gill Sans"/>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472"/>
              <a:buFont typeface="Noto Sans Symbols"/>
              <a:buNone/>
              <a:defRPr b="0" i="0" sz="1600" u="none" cap="none" strike="noStrike">
                <a:solidFill>
                  <a:srgbClr val="3F3F3F"/>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147" name="Google Shape;147;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48" name="Google Shape;14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1" name="Shape 151"/>
        <p:cNvGrpSpPr/>
        <p:nvPr/>
      </p:nvGrpSpPr>
      <p:grpSpPr>
        <a:xfrm>
          <a:off x="0" y="0"/>
          <a:ext cx="0" cy="0"/>
          <a:chOff x="0" y="0"/>
          <a:chExt cx="0" cy="0"/>
        </a:xfrm>
      </p:grpSpPr>
      <p:sp>
        <p:nvSpPr>
          <p:cNvPr id="152" name="Google Shape;152;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3"/>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54" name="Google Shape;154;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57" name="Shape 157"/>
        <p:cNvGrpSpPr/>
        <p:nvPr/>
      </p:nvGrpSpPr>
      <p:grpSpPr>
        <a:xfrm>
          <a:off x="0" y="0"/>
          <a:ext cx="0" cy="0"/>
          <a:chOff x="0" y="0"/>
          <a:chExt cx="0" cy="0"/>
        </a:xfrm>
      </p:grpSpPr>
      <p:sp>
        <p:nvSpPr>
          <p:cNvPr id="158" name="Google Shape;158;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61" name="Google Shape;161;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ido con título">
  <p:cSld name="3_Contenido con título">
    <p:spTree>
      <p:nvGrpSpPr>
        <p:cNvPr id="24" name="Shape 24"/>
        <p:cNvGrpSpPr/>
        <p:nvPr/>
      </p:nvGrpSpPr>
      <p:grpSpPr>
        <a:xfrm>
          <a:off x="0" y="0"/>
          <a:ext cx="0" cy="0"/>
          <a:chOff x="0" y="0"/>
          <a:chExt cx="0" cy="0"/>
        </a:xfrm>
      </p:grpSpPr>
      <p:sp>
        <p:nvSpPr>
          <p:cNvPr id="25" name="Google Shape;25;p8"/>
          <p:cNvSpPr/>
          <p:nvPr/>
        </p:nvSpPr>
        <p:spPr>
          <a:xfrm>
            <a:off x="1" y="0"/>
            <a:ext cx="12192000" cy="6858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8"/>
          <p:cNvSpPr txBox="1"/>
          <p:nvPr>
            <p:ph type="title"/>
          </p:nvPr>
        </p:nvSpPr>
        <p:spPr>
          <a:xfrm>
            <a:off x="767857" y="2647728"/>
            <a:ext cx="3031852" cy="17224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400"/>
              <a:buFont typeface="Gill Sans"/>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lt1"/>
                </a:solidFill>
              </a:defRPr>
            </a:lvl1pPr>
            <a:lvl2pPr indent="-333756" lvl="1" marL="914400" algn="l">
              <a:spcBef>
                <a:spcPts val="600"/>
              </a:spcBef>
              <a:spcAft>
                <a:spcPts val="0"/>
              </a:spcAft>
              <a:buSzPts val="1656"/>
              <a:buChar char="◼"/>
              <a:defRPr sz="1800">
                <a:solidFill>
                  <a:schemeClr val="lt1"/>
                </a:solidFill>
              </a:defRPr>
            </a:lvl2pPr>
            <a:lvl3pPr indent="-322072" lvl="2" marL="1371600" algn="l">
              <a:spcBef>
                <a:spcPts val="600"/>
              </a:spcBef>
              <a:spcAft>
                <a:spcPts val="0"/>
              </a:spcAft>
              <a:buSzPts val="1472"/>
              <a:buChar char="◼"/>
              <a:defRPr sz="1600">
                <a:solidFill>
                  <a:schemeClr val="lt1"/>
                </a:solidFill>
              </a:defRPr>
            </a:lvl3pPr>
            <a:lvl4pPr indent="-310388" lvl="3" marL="1828800" algn="l">
              <a:spcBef>
                <a:spcPts val="600"/>
              </a:spcBef>
              <a:spcAft>
                <a:spcPts val="0"/>
              </a:spcAft>
              <a:buSzPts val="1288"/>
              <a:buChar char="◼"/>
              <a:defRPr sz="1400">
                <a:solidFill>
                  <a:schemeClr val="lt1"/>
                </a:solidFill>
              </a:defRPr>
            </a:lvl4pPr>
            <a:lvl5pPr indent="-310388" lvl="4" marL="2286000" algn="l">
              <a:spcBef>
                <a:spcPts val="600"/>
              </a:spcBef>
              <a:spcAft>
                <a:spcPts val="0"/>
              </a:spcAft>
              <a:buSzPts val="1288"/>
              <a:buChar char="◼"/>
              <a:defRPr sz="1400">
                <a:solidFill>
                  <a:schemeClr val="lt1"/>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28" name="Google Shape;28;p8"/>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chemeClr val="lt2"/>
                </a:solidFill>
                <a:latin typeface="Gill Sans"/>
                <a:ea typeface="Gill Sans"/>
                <a:cs typeface="Gill Sans"/>
                <a:sym typeface="Gill Sans"/>
              </a:defRPr>
            </a:lvl1pPr>
            <a:lvl2pPr indent="0" lvl="1" marL="0" marR="0" algn="r">
              <a:spcBef>
                <a:spcPts val="0"/>
              </a:spcBef>
              <a:buNone/>
              <a:defRPr b="0" i="0" sz="900" u="none" cap="none" strike="noStrike">
                <a:solidFill>
                  <a:schemeClr val="lt2"/>
                </a:solidFill>
                <a:latin typeface="Gill Sans"/>
                <a:ea typeface="Gill Sans"/>
                <a:cs typeface="Gill Sans"/>
                <a:sym typeface="Gill Sans"/>
              </a:defRPr>
            </a:lvl2pPr>
            <a:lvl3pPr indent="0" lvl="2" marL="0" marR="0" algn="r">
              <a:spcBef>
                <a:spcPts val="0"/>
              </a:spcBef>
              <a:buNone/>
              <a:defRPr b="0" i="0" sz="900" u="none" cap="none" strike="noStrike">
                <a:solidFill>
                  <a:schemeClr val="lt2"/>
                </a:solidFill>
                <a:latin typeface="Gill Sans"/>
                <a:ea typeface="Gill Sans"/>
                <a:cs typeface="Gill Sans"/>
                <a:sym typeface="Gill Sans"/>
              </a:defRPr>
            </a:lvl3pPr>
            <a:lvl4pPr indent="0" lvl="3" marL="0" marR="0" algn="r">
              <a:spcBef>
                <a:spcPts val="0"/>
              </a:spcBef>
              <a:buNone/>
              <a:defRPr b="0" i="0" sz="900" u="none" cap="none" strike="noStrike">
                <a:solidFill>
                  <a:schemeClr val="lt2"/>
                </a:solidFill>
                <a:latin typeface="Gill Sans"/>
                <a:ea typeface="Gill Sans"/>
                <a:cs typeface="Gill Sans"/>
                <a:sym typeface="Gill Sans"/>
              </a:defRPr>
            </a:lvl4pPr>
            <a:lvl5pPr indent="0" lvl="4" marL="0" marR="0" algn="r">
              <a:spcBef>
                <a:spcPts val="0"/>
              </a:spcBef>
              <a:buNone/>
              <a:defRPr b="0" i="0" sz="900" u="none" cap="none" strike="noStrike">
                <a:solidFill>
                  <a:schemeClr val="lt2"/>
                </a:solidFill>
                <a:latin typeface="Gill Sans"/>
                <a:ea typeface="Gill Sans"/>
                <a:cs typeface="Gill Sans"/>
                <a:sym typeface="Gill Sans"/>
              </a:defRPr>
            </a:lvl5pPr>
            <a:lvl6pPr indent="0" lvl="5" marL="0" marR="0" algn="r">
              <a:spcBef>
                <a:spcPts val="0"/>
              </a:spcBef>
              <a:buNone/>
              <a:defRPr b="0" i="0" sz="900" u="none" cap="none" strike="noStrike">
                <a:solidFill>
                  <a:schemeClr val="lt2"/>
                </a:solidFill>
                <a:latin typeface="Gill Sans"/>
                <a:ea typeface="Gill Sans"/>
                <a:cs typeface="Gill Sans"/>
                <a:sym typeface="Gill Sans"/>
              </a:defRPr>
            </a:lvl6pPr>
            <a:lvl7pPr indent="0" lvl="6" marL="0" marR="0" algn="r">
              <a:spcBef>
                <a:spcPts val="0"/>
              </a:spcBef>
              <a:buNone/>
              <a:defRPr b="0" i="0" sz="900" u="none" cap="none" strike="noStrike">
                <a:solidFill>
                  <a:schemeClr val="lt2"/>
                </a:solidFill>
                <a:latin typeface="Gill Sans"/>
                <a:ea typeface="Gill Sans"/>
                <a:cs typeface="Gill Sans"/>
                <a:sym typeface="Gill Sans"/>
              </a:defRPr>
            </a:lvl7pPr>
            <a:lvl8pPr indent="0" lvl="7" marL="0" marR="0" algn="r">
              <a:spcBef>
                <a:spcPts val="0"/>
              </a:spcBef>
              <a:buNone/>
              <a:defRPr b="0" i="0" sz="900" u="none" cap="none" strike="noStrike">
                <a:solidFill>
                  <a:schemeClr val="lt2"/>
                </a:solidFill>
                <a:latin typeface="Gill Sans"/>
                <a:ea typeface="Gill Sans"/>
                <a:cs typeface="Gill Sans"/>
                <a:sym typeface="Gill Sans"/>
              </a:defRPr>
            </a:lvl8pPr>
            <a:lvl9pPr indent="0" lvl="8" marL="0" marR="0" algn="r">
              <a:spcBef>
                <a:spcPts val="0"/>
              </a:spcBef>
              <a:buNone/>
              <a:defRPr b="0" i="0" sz="9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31" name="Google Shape;31;p8"/>
          <p:cNvSpPr/>
          <p:nvPr/>
        </p:nvSpPr>
        <p:spPr>
          <a:xfrm rot="5400000">
            <a:off x="1415595" y="3435840"/>
            <a:ext cx="57607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ido con título">
  <p:cSld name="1_Contenido con título">
    <p:bg>
      <p:bgPr>
        <a:solidFill>
          <a:schemeClr val="lt2"/>
        </a:solidFill>
      </p:bgPr>
    </p:bg>
    <p:spTree>
      <p:nvGrpSpPr>
        <p:cNvPr id="32" name="Shape 32"/>
        <p:cNvGrpSpPr/>
        <p:nvPr/>
      </p:nvGrpSpPr>
      <p:grpSpPr>
        <a:xfrm>
          <a:off x="0" y="0"/>
          <a:ext cx="0" cy="0"/>
          <a:chOff x="0" y="0"/>
          <a:chExt cx="0" cy="0"/>
        </a:xfrm>
      </p:grpSpPr>
      <p:sp>
        <p:nvSpPr>
          <p:cNvPr id="33" name="Google Shape;33;p9"/>
          <p:cNvSpPr/>
          <p:nvPr>
            <p:ph idx="2" type="pic"/>
          </p:nvPr>
        </p:nvSpPr>
        <p:spPr>
          <a:xfrm>
            <a:off x="8622917" y="3322281"/>
            <a:ext cx="3367862" cy="3367862"/>
          </a:xfrm>
          <a:prstGeom prst="rect">
            <a:avLst/>
          </a:prstGeom>
          <a:noFill/>
          <a:ln>
            <a:noFill/>
          </a:ln>
        </p:spPr>
        <p:txBody>
          <a:bodyPr anchorCtr="0" anchor="ctr" bIns="45700" lIns="91425" spcFirstLastPara="1" rIns="91425" wrap="square" tIns="45700">
            <a:normAutofit/>
          </a:bodyPr>
          <a:lstStyle>
            <a:lvl1pPr lvl="0" marR="0" rtl="0" algn="ctr">
              <a:spcBef>
                <a:spcPts val="360"/>
              </a:spcBef>
              <a:spcAft>
                <a:spcPts val="0"/>
              </a:spcAft>
              <a:buClr>
                <a:schemeClr val="accent1"/>
              </a:buClr>
              <a:buSzPts val="1656"/>
              <a:buFont typeface="Noto Sans Symbols"/>
              <a:buNone/>
              <a:defRPr b="0" i="0" sz="1800" u="none" cap="none" strike="noStrike">
                <a:solidFill>
                  <a:schemeClr val="dk1"/>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34" name="Google Shape;3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35" name="Google Shape;35;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p:nvPr>
            <p:ph idx="3" type="pic"/>
          </p:nvPr>
        </p:nvSpPr>
        <p:spPr>
          <a:xfrm>
            <a:off x="768350" y="2312987"/>
            <a:ext cx="731520" cy="731520"/>
          </a:xfrm>
          <a:prstGeom prst="rect">
            <a:avLst/>
          </a:prstGeom>
          <a:noFill/>
          <a:ln>
            <a:noFill/>
          </a:ln>
        </p:spPr>
        <p:txBody>
          <a:bodyPr anchorCtr="0" anchor="ctr" bIns="45700" lIns="91425" spcFirstLastPara="1" rIns="91425" wrap="square" tIns="45700">
            <a:normAutofit/>
          </a:bodyPr>
          <a:lstStyle>
            <a:lvl1pPr lvl="0" marR="0" rtl="0" algn="l">
              <a:spcBef>
                <a:spcPts val="360"/>
              </a:spcBef>
              <a:spcAft>
                <a:spcPts val="0"/>
              </a:spcAft>
              <a:buClr>
                <a:schemeClr val="accent1"/>
              </a:buClr>
              <a:buSzPts val="1656"/>
              <a:buFont typeface="Noto Sans Symbols"/>
              <a:buNone/>
              <a:defRPr b="0" i="0" sz="1800" u="none" cap="none" strike="noStrike">
                <a:solidFill>
                  <a:schemeClr val="lt1"/>
                </a:solidFill>
                <a:latin typeface="Gill Sans"/>
                <a:ea typeface="Gill Sans"/>
                <a:cs typeface="Gill Sans"/>
                <a:sym typeface="Gill Sans"/>
              </a:defRPr>
            </a:lvl1pPr>
            <a:lvl2pPr lvl="1"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lvl="2"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lvl="3"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lvl="4"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lvl="5"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37" name="Google Shape;37;p9"/>
          <p:cNvSpPr txBox="1"/>
          <p:nvPr>
            <p:ph type="title"/>
          </p:nvPr>
        </p:nvSpPr>
        <p:spPr>
          <a:xfrm>
            <a:off x="767857" y="2647728"/>
            <a:ext cx="3031852" cy="17224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400"/>
              <a:buFont typeface="Gill Sans"/>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1" name="Shape 41"/>
        <p:cNvGrpSpPr/>
        <p:nvPr/>
      </p:nvGrpSpPr>
      <p:grpSpPr>
        <a:xfrm>
          <a:off x="0" y="0"/>
          <a:ext cx="0" cy="0"/>
          <a:chOff x="0" y="0"/>
          <a:chExt cx="0" cy="0"/>
        </a:xfrm>
      </p:grpSpPr>
      <p:sp>
        <p:nvSpPr>
          <p:cNvPr id="42" name="Google Shape;42;p1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6" name="Shape 46"/>
        <p:cNvGrpSpPr/>
        <p:nvPr/>
      </p:nvGrpSpPr>
      <p:grpSpPr>
        <a:xfrm>
          <a:off x="0" y="0"/>
          <a:ext cx="0" cy="0"/>
          <a:chOff x="0" y="0"/>
          <a:chExt cx="0" cy="0"/>
        </a:xfrm>
      </p:grpSpPr>
      <p:sp>
        <p:nvSpPr>
          <p:cNvPr id="47" name="Google Shape;47;p1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50" name="Google Shape;50;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53" name="Shape 53"/>
        <p:cNvGrpSpPr/>
        <p:nvPr/>
      </p:nvGrpSpPr>
      <p:grpSpPr>
        <a:xfrm>
          <a:off x="0" y="0"/>
          <a:ext cx="0" cy="0"/>
          <a:chOff x="0" y="0"/>
          <a:chExt cx="0" cy="0"/>
        </a:xfrm>
      </p:grpSpPr>
      <p:sp>
        <p:nvSpPr>
          <p:cNvPr id="54" name="Google Shape;54;p1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cera de sección" type="secHead">
  <p:cSld name="SECTION_HEADER">
    <p:spTree>
      <p:nvGrpSpPr>
        <p:cNvPr id="59" name="Shape 59"/>
        <p:cNvGrpSpPr/>
        <p:nvPr/>
      </p:nvGrpSpPr>
      <p:grpSpPr>
        <a:xfrm>
          <a:off x="0" y="0"/>
          <a:ext cx="0" cy="0"/>
          <a:chOff x="0" y="0"/>
          <a:chExt cx="0" cy="0"/>
        </a:xfrm>
      </p:grpSpPr>
      <p:sp>
        <p:nvSpPr>
          <p:cNvPr id="60" name="Google Shape;60;p13"/>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3600"/>
              <a:buFont typeface="Gill Sans"/>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63" name="Google Shape;63;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6" name="Shape 66"/>
        <p:cNvGrpSpPr/>
        <p:nvPr/>
      </p:nvGrpSpPr>
      <p:grpSpPr>
        <a:xfrm>
          <a:off x="0" y="0"/>
          <a:ext cx="0" cy="0"/>
          <a:chOff x="0" y="0"/>
          <a:chExt cx="0" cy="0"/>
        </a:xfrm>
      </p:grpSpPr>
      <p:sp>
        <p:nvSpPr>
          <p:cNvPr id="67" name="Google Shape;67;p1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9" name="Google Shape;69;p14"/>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0" name="Google Shape;70;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3" name="Shape 73"/>
        <p:cNvGrpSpPr/>
        <p:nvPr/>
      </p:nvGrpSpPr>
      <p:grpSpPr>
        <a:xfrm>
          <a:off x="0" y="0"/>
          <a:ext cx="0" cy="0"/>
          <a:chOff x="0" y="0"/>
          <a:chExt cx="0" cy="0"/>
        </a:xfrm>
      </p:grpSpPr>
      <p:sp>
        <p:nvSpPr>
          <p:cNvPr id="74" name="Google Shape;74;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 type="body"/>
          </p:nvPr>
        </p:nvSpPr>
        <p:spPr>
          <a:xfrm>
            <a:off x="581191" y="2905648"/>
            <a:ext cx="5194769" cy="557784"/>
          </a:xfrm>
          <a:prstGeom prst="rect">
            <a:avLst/>
          </a:prstGeom>
          <a:noFill/>
          <a:ln>
            <a:noFill/>
          </a:ln>
        </p:spPr>
        <p:txBody>
          <a:bodyPr anchorCtr="0" anchor="ctr" bIns="45700" lIns="91425" spcFirstLastPara="1" rIns="91425" wrap="square" tIns="45700">
            <a:noAutofit/>
          </a:bodyPr>
          <a:lstStyle>
            <a:lvl1pPr indent="-228600" lvl="0" marL="457200" algn="l">
              <a:spcBef>
                <a:spcPts val="480"/>
              </a:spcBef>
              <a:spcAft>
                <a:spcPts val="0"/>
              </a:spcAft>
              <a:buSzPts val="2208"/>
              <a:buNone/>
              <a:defRPr b="1"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76" name="Google Shape;76;p15"/>
          <p:cNvSpPr txBox="1"/>
          <p:nvPr>
            <p:ph idx="2" type="body"/>
          </p:nvPr>
        </p:nvSpPr>
        <p:spPr>
          <a:xfrm>
            <a:off x="581194" y="3580809"/>
            <a:ext cx="5194766"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15"/>
          <p:cNvSpPr txBox="1"/>
          <p:nvPr>
            <p:ph idx="3" type="body"/>
          </p:nvPr>
        </p:nvSpPr>
        <p:spPr>
          <a:xfrm>
            <a:off x="6416039" y="2905649"/>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80"/>
              </a:spcBef>
              <a:spcAft>
                <a:spcPts val="0"/>
              </a:spcAft>
              <a:buClr>
                <a:schemeClr val="accent1"/>
              </a:buClr>
              <a:buSzPts val="2208"/>
              <a:buFont typeface="Noto Sans Symbols"/>
              <a:buNone/>
              <a:defRPr b="1"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78" name="Google Shape;78;p15"/>
          <p:cNvSpPr txBox="1"/>
          <p:nvPr>
            <p:ph idx="4" type="body"/>
          </p:nvPr>
        </p:nvSpPr>
        <p:spPr>
          <a:xfrm>
            <a:off x="6416037" y="3580809"/>
            <a:ext cx="5194771"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F3F3F"/>
              </a:buClr>
              <a:buSzPts val="2800"/>
              <a:buFont typeface="Gill Sans"/>
              <a:buNone/>
              <a:defRPr b="0" i="0" sz="28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6"/>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indent="-322072" lvl="1" marL="914400"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indent="-310388" lvl="2" marL="13716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indent="-298703" lvl="3" marL="18288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indent="-298704" lvl="4" marL="22860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9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9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9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9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9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9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9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6"/>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grupo de empleados que colaboran" id="172" name="Google Shape;172;p1"/>
          <p:cNvPicPr preferRelativeResize="0"/>
          <p:nvPr>
            <p:ph idx="2" type="pic"/>
          </p:nvPr>
        </p:nvPicPr>
        <p:blipFill rotWithShape="1">
          <a:blip r:embed="rId3">
            <a:alphaModFix/>
          </a:blip>
          <a:srcRect b="0" l="0" r="0" t="0"/>
          <a:stretch/>
        </p:blipFill>
        <p:spPr>
          <a:xfrm>
            <a:off x="3" y="0"/>
            <a:ext cx="12191995" cy="6858000"/>
          </a:xfrm>
          <a:prstGeom prst="rect">
            <a:avLst/>
          </a:prstGeom>
          <a:noFill/>
          <a:ln>
            <a:noFill/>
          </a:ln>
        </p:spPr>
      </p:pic>
      <p:sp>
        <p:nvSpPr>
          <p:cNvPr id="173" name="Google Shape;173;p1"/>
          <p:cNvSpPr/>
          <p:nvPr/>
        </p:nvSpPr>
        <p:spPr>
          <a:xfrm>
            <a:off x="0" y="4991163"/>
            <a:ext cx="12191993" cy="1295007"/>
          </a:xfrm>
          <a:prstGeom prst="rect">
            <a:avLst/>
          </a:prstGeom>
          <a:solidFill>
            <a:schemeClr val="accent1"/>
          </a:solidFill>
          <a:ln cap="rnd" cmpd="sng" w="22225">
            <a:solidFill>
              <a:srgbClr val="AC60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4" name="Google Shape;174;p1"/>
          <p:cNvSpPr txBox="1"/>
          <p:nvPr>
            <p:ph idx="1" type="subTitle"/>
          </p:nvPr>
        </p:nvSpPr>
        <p:spPr>
          <a:xfrm>
            <a:off x="581194" y="5695849"/>
            <a:ext cx="10993546"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s-ES">
                <a:solidFill>
                  <a:schemeClr val="dk1"/>
                </a:solidFill>
              </a:rPr>
              <a:t>METODOLOGÍA AGILE SCRUM</a:t>
            </a:r>
            <a:endParaRPr/>
          </a:p>
          <a:p>
            <a:pPr indent="0" lvl="0" marL="0" rtl="0" algn="l">
              <a:spcBef>
                <a:spcPts val="920"/>
              </a:spcBef>
              <a:spcAft>
                <a:spcPts val="0"/>
              </a:spcAft>
              <a:buSzPts val="1472"/>
              <a:buNone/>
            </a:pPr>
            <a:r>
              <a:t/>
            </a:r>
            <a:endParaRPr/>
          </a:p>
        </p:txBody>
      </p:sp>
      <p:sp>
        <p:nvSpPr>
          <p:cNvPr id="175" name="Google Shape;175;p1"/>
          <p:cNvSpPr txBox="1"/>
          <p:nvPr>
            <p:ph type="ctrTitle"/>
          </p:nvPr>
        </p:nvSpPr>
        <p:spPr>
          <a:xfrm>
            <a:off x="409741" y="5276876"/>
            <a:ext cx="10993549" cy="41897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s-ES"/>
              <a:t>EVALUACIÓN SUMATIVA 1I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
          <p:cNvSpPr txBox="1"/>
          <p:nvPr>
            <p:ph type="title"/>
          </p:nvPr>
        </p:nvSpPr>
        <p:spPr>
          <a:xfrm>
            <a:off x="378200" y="551025"/>
            <a:ext cx="1942500" cy="5768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ES"/>
              <a:t>Defina y explique los siguientes eventos para el proyecto</a:t>
            </a:r>
            <a:endParaRPr/>
          </a:p>
        </p:txBody>
      </p:sp>
      <p:grpSp>
        <p:nvGrpSpPr>
          <p:cNvPr descr="icono de marca de verificación con lápiz" id="182" name="Google Shape;182;p2"/>
          <p:cNvGrpSpPr/>
          <p:nvPr/>
        </p:nvGrpSpPr>
        <p:grpSpPr>
          <a:xfrm>
            <a:off x="2404112" y="4197672"/>
            <a:ext cx="589100" cy="589100"/>
            <a:chOff x="6539" y="440"/>
            <a:chExt cx="426" cy="426"/>
          </a:xfrm>
        </p:grpSpPr>
        <p:sp>
          <p:nvSpPr>
            <p:cNvPr id="183" name="Google Shape;183;p2"/>
            <p:cNvSpPr/>
            <p:nvPr/>
          </p:nvSpPr>
          <p:spPr>
            <a:xfrm>
              <a:off x="6752" y="653"/>
              <a:ext cx="213" cy="213"/>
            </a:xfrm>
            <a:custGeom>
              <a:rect b="b" l="l" r="r" t="t"/>
              <a:pathLst>
                <a:path extrusionOk="0" h="144" w="144">
                  <a:moveTo>
                    <a:pt x="6" y="144"/>
                  </a:moveTo>
                  <a:cubicBezTo>
                    <a:pt x="5" y="144"/>
                    <a:pt x="3" y="144"/>
                    <a:pt x="2" y="143"/>
                  </a:cubicBezTo>
                  <a:cubicBezTo>
                    <a:pt x="1" y="141"/>
                    <a:pt x="0" y="139"/>
                    <a:pt x="1" y="137"/>
                  </a:cubicBezTo>
                  <a:cubicBezTo>
                    <a:pt x="13" y="95"/>
                    <a:pt x="13" y="95"/>
                    <a:pt x="13" y="95"/>
                  </a:cubicBezTo>
                  <a:cubicBezTo>
                    <a:pt x="13" y="94"/>
                    <a:pt x="13" y="93"/>
                    <a:pt x="14" y="92"/>
                  </a:cubicBezTo>
                  <a:cubicBezTo>
                    <a:pt x="104" y="2"/>
                    <a:pt x="104" y="2"/>
                    <a:pt x="104" y="2"/>
                  </a:cubicBezTo>
                  <a:cubicBezTo>
                    <a:pt x="107" y="0"/>
                    <a:pt x="110" y="0"/>
                    <a:pt x="113" y="2"/>
                  </a:cubicBezTo>
                  <a:cubicBezTo>
                    <a:pt x="143" y="32"/>
                    <a:pt x="143" y="32"/>
                    <a:pt x="143" y="32"/>
                  </a:cubicBezTo>
                  <a:cubicBezTo>
                    <a:pt x="144" y="33"/>
                    <a:pt x="144" y="35"/>
                    <a:pt x="144" y="36"/>
                  </a:cubicBezTo>
                  <a:cubicBezTo>
                    <a:pt x="144" y="38"/>
                    <a:pt x="144" y="40"/>
                    <a:pt x="143" y="41"/>
                  </a:cubicBezTo>
                  <a:cubicBezTo>
                    <a:pt x="53" y="131"/>
                    <a:pt x="53" y="131"/>
                    <a:pt x="53" y="131"/>
                  </a:cubicBezTo>
                  <a:cubicBezTo>
                    <a:pt x="52" y="131"/>
                    <a:pt x="51" y="132"/>
                    <a:pt x="50" y="132"/>
                  </a:cubicBezTo>
                  <a:cubicBezTo>
                    <a:pt x="8" y="144"/>
                    <a:pt x="8" y="144"/>
                    <a:pt x="8" y="144"/>
                  </a:cubicBezTo>
                  <a:cubicBezTo>
                    <a:pt x="8" y="144"/>
                    <a:pt x="7" y="144"/>
                    <a:pt x="6" y="144"/>
                  </a:cubicBezTo>
                  <a:close/>
                  <a:moveTo>
                    <a:pt x="24" y="100"/>
                  </a:moveTo>
                  <a:cubicBezTo>
                    <a:pt x="15" y="130"/>
                    <a:pt x="15" y="130"/>
                    <a:pt x="15" y="130"/>
                  </a:cubicBezTo>
                  <a:cubicBezTo>
                    <a:pt x="45" y="121"/>
                    <a:pt x="45" y="121"/>
                    <a:pt x="45" y="121"/>
                  </a:cubicBezTo>
                  <a:cubicBezTo>
                    <a:pt x="130" y="36"/>
                    <a:pt x="130" y="36"/>
                    <a:pt x="130" y="36"/>
                  </a:cubicBezTo>
                  <a:cubicBezTo>
                    <a:pt x="108" y="15"/>
                    <a:pt x="108" y="15"/>
                    <a:pt x="108" y="15"/>
                  </a:cubicBezTo>
                  <a:lnTo>
                    <a:pt x="24" y="100"/>
                  </a:lnTo>
                  <a:close/>
                  <a:moveTo>
                    <a:pt x="48" y="126"/>
                  </a:moveTo>
                  <a:cubicBezTo>
                    <a:pt x="48" y="126"/>
                    <a:pt x="48" y="126"/>
                    <a:pt x="48" y="126"/>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4" name="Google Shape;184;p2"/>
            <p:cNvSpPr/>
            <p:nvPr/>
          </p:nvSpPr>
          <p:spPr>
            <a:xfrm>
              <a:off x="6871" y="692"/>
              <a:ext cx="57" cy="57"/>
            </a:xfrm>
            <a:custGeom>
              <a:rect b="b" l="l" r="r" t="t"/>
              <a:pathLst>
                <a:path extrusionOk="0" h="57" w="57">
                  <a:moveTo>
                    <a:pt x="44" y="57"/>
                  </a:moveTo>
                  <a:lnTo>
                    <a:pt x="0" y="13"/>
                  </a:lnTo>
                  <a:lnTo>
                    <a:pt x="13" y="0"/>
                  </a:lnTo>
                  <a:lnTo>
                    <a:pt x="57" y="44"/>
                  </a:lnTo>
                  <a:lnTo>
                    <a:pt x="44" y="57"/>
                  </a:ln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5" name="Google Shape;185;p2"/>
            <p:cNvSpPr/>
            <p:nvPr/>
          </p:nvSpPr>
          <p:spPr>
            <a:xfrm>
              <a:off x="6770" y="786"/>
              <a:ext cx="64" cy="62"/>
            </a:xfrm>
            <a:custGeom>
              <a:rect b="b" l="l" r="r" t="t"/>
              <a:pathLst>
                <a:path extrusionOk="0" h="42" w="43">
                  <a:moveTo>
                    <a:pt x="36" y="42"/>
                  </a:moveTo>
                  <a:cubicBezTo>
                    <a:pt x="35" y="42"/>
                    <a:pt x="33" y="42"/>
                    <a:pt x="32" y="41"/>
                  </a:cubicBezTo>
                  <a:cubicBezTo>
                    <a:pt x="2" y="11"/>
                    <a:pt x="2" y="11"/>
                    <a:pt x="2" y="11"/>
                  </a:cubicBezTo>
                  <a:cubicBezTo>
                    <a:pt x="0" y="8"/>
                    <a:pt x="0" y="5"/>
                    <a:pt x="2" y="2"/>
                  </a:cubicBezTo>
                  <a:cubicBezTo>
                    <a:pt x="5" y="0"/>
                    <a:pt x="8" y="0"/>
                    <a:pt x="11" y="2"/>
                  </a:cubicBezTo>
                  <a:cubicBezTo>
                    <a:pt x="41" y="32"/>
                    <a:pt x="41" y="32"/>
                    <a:pt x="41" y="32"/>
                  </a:cubicBezTo>
                  <a:cubicBezTo>
                    <a:pt x="43" y="35"/>
                    <a:pt x="43" y="38"/>
                    <a:pt x="41" y="41"/>
                  </a:cubicBezTo>
                  <a:cubicBezTo>
                    <a:pt x="39" y="42"/>
                    <a:pt x="38" y="42"/>
                    <a:pt x="36" y="4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6" name="Google Shape;186;p2"/>
            <p:cNvSpPr/>
            <p:nvPr/>
          </p:nvSpPr>
          <p:spPr>
            <a:xfrm>
              <a:off x="6690" y="618"/>
              <a:ext cx="89" cy="17"/>
            </a:xfrm>
            <a:custGeom>
              <a:rect b="b" l="l" r="r" t="t"/>
              <a:pathLst>
                <a:path extrusionOk="0" h="12" w="60">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7" name="Google Shape;187;p2"/>
            <p:cNvSpPr/>
            <p:nvPr/>
          </p:nvSpPr>
          <p:spPr>
            <a:xfrm>
              <a:off x="6690" y="689"/>
              <a:ext cx="89" cy="17"/>
            </a:xfrm>
            <a:custGeom>
              <a:rect b="b" l="l" r="r" t="t"/>
              <a:pathLst>
                <a:path extrusionOk="0" h="12" w="60">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8" name="Google Shape;188;p2"/>
            <p:cNvSpPr/>
            <p:nvPr/>
          </p:nvSpPr>
          <p:spPr>
            <a:xfrm>
              <a:off x="6593" y="582"/>
              <a:ext cx="90" cy="62"/>
            </a:xfrm>
            <a:custGeom>
              <a:rect b="b" l="l" r="r" t="t"/>
              <a:pathLst>
                <a:path extrusionOk="0" h="42" w="61">
                  <a:moveTo>
                    <a:pt x="24" y="42"/>
                  </a:moveTo>
                  <a:cubicBezTo>
                    <a:pt x="23" y="42"/>
                    <a:pt x="21" y="42"/>
                    <a:pt x="20" y="41"/>
                  </a:cubicBezTo>
                  <a:cubicBezTo>
                    <a:pt x="2" y="23"/>
                    <a:pt x="2" y="23"/>
                    <a:pt x="2" y="23"/>
                  </a:cubicBezTo>
                  <a:cubicBezTo>
                    <a:pt x="0" y="20"/>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8"/>
                    <a:pt x="59" y="11"/>
                  </a:cubicBezTo>
                  <a:cubicBezTo>
                    <a:pt x="29" y="41"/>
                    <a:pt x="29" y="41"/>
                    <a:pt x="29" y="41"/>
                  </a:cubicBezTo>
                  <a:cubicBezTo>
                    <a:pt x="28" y="42"/>
                    <a:pt x="26" y="42"/>
                    <a:pt x="24" y="4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9" name="Google Shape;189;p2"/>
            <p:cNvSpPr/>
            <p:nvPr/>
          </p:nvSpPr>
          <p:spPr>
            <a:xfrm>
              <a:off x="6593" y="653"/>
              <a:ext cx="90" cy="64"/>
            </a:xfrm>
            <a:custGeom>
              <a:rect b="b" l="l" r="r" t="t"/>
              <a:pathLst>
                <a:path extrusionOk="0" h="43" w="61">
                  <a:moveTo>
                    <a:pt x="24" y="43"/>
                  </a:moveTo>
                  <a:cubicBezTo>
                    <a:pt x="23" y="43"/>
                    <a:pt x="21" y="42"/>
                    <a:pt x="20" y="41"/>
                  </a:cubicBezTo>
                  <a:cubicBezTo>
                    <a:pt x="2" y="23"/>
                    <a:pt x="2" y="23"/>
                    <a:pt x="2" y="23"/>
                  </a:cubicBezTo>
                  <a:cubicBezTo>
                    <a:pt x="0" y="21"/>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9"/>
                    <a:pt x="59" y="11"/>
                  </a:cubicBezTo>
                  <a:cubicBezTo>
                    <a:pt x="29" y="41"/>
                    <a:pt x="29" y="41"/>
                    <a:pt x="29" y="41"/>
                  </a:cubicBezTo>
                  <a:cubicBezTo>
                    <a:pt x="28" y="42"/>
                    <a:pt x="26" y="43"/>
                    <a:pt x="24" y="43"/>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0" name="Google Shape;190;p2"/>
            <p:cNvSpPr/>
            <p:nvPr/>
          </p:nvSpPr>
          <p:spPr>
            <a:xfrm>
              <a:off x="6539" y="440"/>
              <a:ext cx="302" cy="391"/>
            </a:xfrm>
            <a:custGeom>
              <a:rect b="b" l="l" r="r" t="t"/>
              <a:pathLst>
                <a:path extrusionOk="0" h="264" w="204">
                  <a:moveTo>
                    <a:pt x="108" y="264"/>
                  </a:moveTo>
                  <a:cubicBezTo>
                    <a:pt x="6" y="264"/>
                    <a:pt x="6" y="264"/>
                    <a:pt x="6" y="264"/>
                  </a:cubicBezTo>
                  <a:cubicBezTo>
                    <a:pt x="3" y="264"/>
                    <a:pt x="0" y="262"/>
                    <a:pt x="0" y="258"/>
                  </a:cubicBezTo>
                  <a:cubicBezTo>
                    <a:pt x="0" y="6"/>
                    <a:pt x="0" y="6"/>
                    <a:pt x="0" y="6"/>
                  </a:cubicBezTo>
                  <a:cubicBezTo>
                    <a:pt x="0" y="3"/>
                    <a:pt x="3" y="0"/>
                    <a:pt x="6" y="0"/>
                  </a:cubicBezTo>
                  <a:cubicBezTo>
                    <a:pt x="138" y="0"/>
                    <a:pt x="138" y="0"/>
                    <a:pt x="138" y="0"/>
                  </a:cubicBezTo>
                  <a:cubicBezTo>
                    <a:pt x="140" y="0"/>
                    <a:pt x="142" y="1"/>
                    <a:pt x="143" y="2"/>
                  </a:cubicBezTo>
                  <a:cubicBezTo>
                    <a:pt x="203" y="62"/>
                    <a:pt x="203" y="62"/>
                    <a:pt x="203" y="62"/>
                  </a:cubicBezTo>
                  <a:cubicBezTo>
                    <a:pt x="204" y="63"/>
                    <a:pt x="204" y="65"/>
                    <a:pt x="204" y="66"/>
                  </a:cubicBezTo>
                  <a:cubicBezTo>
                    <a:pt x="204" y="156"/>
                    <a:pt x="204" y="156"/>
                    <a:pt x="204" y="156"/>
                  </a:cubicBezTo>
                  <a:cubicBezTo>
                    <a:pt x="192" y="156"/>
                    <a:pt x="192" y="156"/>
                    <a:pt x="192" y="156"/>
                  </a:cubicBezTo>
                  <a:cubicBezTo>
                    <a:pt x="192" y="69"/>
                    <a:pt x="192" y="69"/>
                    <a:pt x="192" y="69"/>
                  </a:cubicBezTo>
                  <a:cubicBezTo>
                    <a:pt x="136" y="12"/>
                    <a:pt x="136" y="12"/>
                    <a:pt x="136" y="12"/>
                  </a:cubicBezTo>
                  <a:cubicBezTo>
                    <a:pt x="12" y="12"/>
                    <a:pt x="12" y="12"/>
                    <a:pt x="12" y="12"/>
                  </a:cubicBezTo>
                  <a:cubicBezTo>
                    <a:pt x="12" y="252"/>
                    <a:pt x="12" y="252"/>
                    <a:pt x="12" y="252"/>
                  </a:cubicBezTo>
                  <a:cubicBezTo>
                    <a:pt x="108" y="252"/>
                    <a:pt x="108" y="252"/>
                    <a:pt x="108" y="252"/>
                  </a:cubicBezTo>
                  <a:lnTo>
                    <a:pt x="108" y="264"/>
                  </a:ln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1" name="Google Shape;191;p2"/>
            <p:cNvSpPr/>
            <p:nvPr/>
          </p:nvSpPr>
          <p:spPr>
            <a:xfrm>
              <a:off x="6734" y="440"/>
              <a:ext cx="107" cy="107"/>
            </a:xfrm>
            <a:custGeom>
              <a:rect b="b" l="l" r="r" t="t"/>
              <a:pathLst>
                <a:path extrusionOk="0" h="72" w="72">
                  <a:moveTo>
                    <a:pt x="66" y="72"/>
                  </a:moveTo>
                  <a:cubicBezTo>
                    <a:pt x="6" y="72"/>
                    <a:pt x="6" y="72"/>
                    <a:pt x="6" y="72"/>
                  </a:cubicBezTo>
                  <a:cubicBezTo>
                    <a:pt x="3" y="72"/>
                    <a:pt x="0" y="70"/>
                    <a:pt x="0" y="66"/>
                  </a:cubicBezTo>
                  <a:cubicBezTo>
                    <a:pt x="0" y="6"/>
                    <a:pt x="0" y="6"/>
                    <a:pt x="0" y="6"/>
                  </a:cubicBezTo>
                  <a:cubicBezTo>
                    <a:pt x="0" y="3"/>
                    <a:pt x="3" y="0"/>
                    <a:pt x="6" y="0"/>
                  </a:cubicBezTo>
                  <a:cubicBezTo>
                    <a:pt x="10" y="0"/>
                    <a:pt x="12" y="3"/>
                    <a:pt x="12" y="6"/>
                  </a:cubicBezTo>
                  <a:cubicBezTo>
                    <a:pt x="12" y="60"/>
                    <a:pt x="12" y="60"/>
                    <a:pt x="12" y="60"/>
                  </a:cubicBezTo>
                  <a:cubicBezTo>
                    <a:pt x="66" y="60"/>
                    <a:pt x="66" y="60"/>
                    <a:pt x="66" y="60"/>
                  </a:cubicBezTo>
                  <a:cubicBezTo>
                    <a:pt x="70" y="60"/>
                    <a:pt x="72" y="63"/>
                    <a:pt x="72" y="66"/>
                  </a:cubicBezTo>
                  <a:cubicBezTo>
                    <a:pt x="72" y="70"/>
                    <a:pt x="70" y="72"/>
                    <a:pt x="66" y="7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grpSp>
        <p:nvGrpSpPr>
          <p:cNvPr descr="binocular " id="192" name="Google Shape;192;p2"/>
          <p:cNvGrpSpPr/>
          <p:nvPr/>
        </p:nvGrpSpPr>
        <p:grpSpPr>
          <a:xfrm>
            <a:off x="2433229" y="858818"/>
            <a:ext cx="530860" cy="491076"/>
            <a:chOff x="3438" y="454"/>
            <a:chExt cx="427" cy="395"/>
          </a:xfrm>
        </p:grpSpPr>
        <p:sp>
          <p:nvSpPr>
            <p:cNvPr id="193" name="Google Shape;193;p2"/>
            <p:cNvSpPr/>
            <p:nvPr/>
          </p:nvSpPr>
          <p:spPr>
            <a:xfrm>
              <a:off x="3438" y="653"/>
              <a:ext cx="196" cy="196"/>
            </a:xfrm>
            <a:custGeom>
              <a:rect b="b" l="l" r="r" t="t"/>
              <a:pathLst>
                <a:path extrusionOk="0" h="132" w="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4" name="Google Shape;194;p2"/>
            <p:cNvSpPr/>
            <p:nvPr/>
          </p:nvSpPr>
          <p:spPr>
            <a:xfrm>
              <a:off x="3455" y="457"/>
              <a:ext cx="179" cy="250"/>
            </a:xfrm>
            <a:custGeom>
              <a:rect b="b" l="l" r="r" t="t"/>
              <a:pathLst>
                <a:path extrusionOk="0" h="169" w="121">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5" name="Google Shape;195;p2"/>
            <p:cNvSpPr/>
            <p:nvPr/>
          </p:nvSpPr>
          <p:spPr>
            <a:xfrm>
              <a:off x="3669" y="653"/>
              <a:ext cx="196" cy="196"/>
            </a:xfrm>
            <a:custGeom>
              <a:rect b="b" l="l" r="r" t="t"/>
              <a:pathLst>
                <a:path extrusionOk="0" h="132" w="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6" name="Google Shape;196;p2"/>
            <p:cNvSpPr/>
            <p:nvPr/>
          </p:nvSpPr>
          <p:spPr>
            <a:xfrm>
              <a:off x="3669" y="454"/>
              <a:ext cx="179" cy="253"/>
            </a:xfrm>
            <a:custGeom>
              <a:rect b="b" l="l" r="r" t="t"/>
              <a:pathLst>
                <a:path extrusionOk="0" h="171" w="12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7" name="Google Shape;197;p2"/>
            <p:cNvSpPr/>
            <p:nvPr/>
          </p:nvSpPr>
          <p:spPr>
            <a:xfrm>
              <a:off x="3572" y="574"/>
              <a:ext cx="159" cy="53"/>
            </a:xfrm>
            <a:custGeom>
              <a:rect b="b" l="l" r="r" t="t"/>
              <a:pathLst>
                <a:path extrusionOk="0" h="36" w="108">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8" name="Google Shape;198;p2"/>
            <p:cNvSpPr/>
            <p:nvPr/>
          </p:nvSpPr>
          <p:spPr>
            <a:xfrm>
              <a:off x="3616" y="575"/>
              <a:ext cx="18" cy="185"/>
            </a:xfrm>
            <a:custGeom>
              <a:rect b="b" l="l" r="r" t="t"/>
              <a:pathLst>
                <a:path extrusionOk="0" h="125" w="12">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9" name="Google Shape;199;p2"/>
            <p:cNvSpPr/>
            <p:nvPr/>
          </p:nvSpPr>
          <p:spPr>
            <a:xfrm>
              <a:off x="3669" y="575"/>
              <a:ext cx="18" cy="185"/>
            </a:xfrm>
            <a:custGeom>
              <a:rect b="b" l="l" r="r" t="t"/>
              <a:pathLst>
                <a:path extrusionOk="0" h="125" w="12">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0" name="Google Shape;200;p2"/>
            <p:cNvSpPr/>
            <p:nvPr/>
          </p:nvSpPr>
          <p:spPr>
            <a:xfrm>
              <a:off x="3474" y="689"/>
              <a:ext cx="71" cy="71"/>
            </a:xfrm>
            <a:custGeom>
              <a:rect b="b" l="l" r="r" t="t"/>
              <a:pathLst>
                <a:path extrusionOk="0" h="48" w="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1" name="Google Shape;201;p2"/>
            <p:cNvSpPr/>
            <p:nvPr/>
          </p:nvSpPr>
          <p:spPr>
            <a:xfrm>
              <a:off x="3705" y="689"/>
              <a:ext cx="71" cy="71"/>
            </a:xfrm>
            <a:custGeom>
              <a:rect b="b" l="l" r="r" t="t"/>
              <a:pathLst>
                <a:path extrusionOk="0" h="48" w="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grpSp>
        <p:nvGrpSpPr>
          <p:cNvPr descr="icono de gráfico de tendencia ascendente" id="202" name="Google Shape;202;p2"/>
          <p:cNvGrpSpPr/>
          <p:nvPr/>
        </p:nvGrpSpPr>
        <p:grpSpPr>
          <a:xfrm>
            <a:off x="2401177" y="2483274"/>
            <a:ext cx="594983" cy="581018"/>
            <a:chOff x="6726" y="600"/>
            <a:chExt cx="426" cy="416"/>
          </a:xfrm>
        </p:grpSpPr>
        <p:sp>
          <p:nvSpPr>
            <p:cNvPr id="203" name="Google Shape;203;p2"/>
            <p:cNvSpPr/>
            <p:nvPr/>
          </p:nvSpPr>
          <p:spPr>
            <a:xfrm>
              <a:off x="6726" y="999"/>
              <a:ext cx="426" cy="17"/>
            </a:xfrm>
            <a:custGeom>
              <a:rect b="b" l="l" r="r" t="t"/>
              <a:pathLst>
                <a:path extrusionOk="0" h="12" w="288">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4" name="Google Shape;204;p2"/>
            <p:cNvSpPr/>
            <p:nvPr/>
          </p:nvSpPr>
          <p:spPr>
            <a:xfrm>
              <a:off x="6744" y="912"/>
              <a:ext cx="71" cy="104"/>
            </a:xfrm>
            <a:custGeom>
              <a:rect b="b" l="l" r="r" t="t"/>
              <a:pathLst>
                <a:path extrusionOk="0" h="72" w="48">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5" name="Google Shape;205;p2"/>
            <p:cNvSpPr/>
            <p:nvPr/>
          </p:nvSpPr>
          <p:spPr>
            <a:xfrm>
              <a:off x="6850" y="826"/>
              <a:ext cx="71" cy="190"/>
            </a:xfrm>
            <a:custGeom>
              <a:rect b="b" l="l" r="r" t="t"/>
              <a:pathLst>
                <a:path extrusionOk="0" h="132" w="48">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6" name="Google Shape;206;p2"/>
            <p:cNvSpPr/>
            <p:nvPr/>
          </p:nvSpPr>
          <p:spPr>
            <a:xfrm>
              <a:off x="6957" y="860"/>
              <a:ext cx="71" cy="156"/>
            </a:xfrm>
            <a:custGeom>
              <a:rect b="b" l="l" r="r" t="t"/>
              <a:pathLst>
                <a:path extrusionOk="0" h="108" w="4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7" name="Google Shape;207;p2"/>
            <p:cNvSpPr/>
            <p:nvPr/>
          </p:nvSpPr>
          <p:spPr>
            <a:xfrm>
              <a:off x="7063" y="739"/>
              <a:ext cx="71" cy="277"/>
            </a:xfrm>
            <a:custGeom>
              <a:rect b="b" l="l" r="r" t="t"/>
              <a:pathLst>
                <a:path extrusionOk="0" h="192" w="48">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8" name="Google Shape;208;p2"/>
            <p:cNvSpPr/>
            <p:nvPr/>
          </p:nvSpPr>
          <p:spPr>
            <a:xfrm>
              <a:off x="6753" y="774"/>
              <a:ext cx="53" cy="52"/>
            </a:xfrm>
            <a:custGeom>
              <a:rect b="b" l="l" r="r" t="t"/>
              <a:pathLst>
                <a:path extrusionOk="0" h="36" w="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9" name="Google Shape;209;p2"/>
            <p:cNvSpPr/>
            <p:nvPr/>
          </p:nvSpPr>
          <p:spPr>
            <a:xfrm>
              <a:off x="6859" y="687"/>
              <a:ext cx="53" cy="52"/>
            </a:xfrm>
            <a:custGeom>
              <a:rect b="b" l="l" r="r" t="t"/>
              <a:pathLst>
                <a:path extrusionOk="0" h="36" w="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0" name="Google Shape;210;p2"/>
            <p:cNvSpPr/>
            <p:nvPr/>
          </p:nvSpPr>
          <p:spPr>
            <a:xfrm>
              <a:off x="6966" y="722"/>
              <a:ext cx="53" cy="52"/>
            </a:xfrm>
            <a:custGeom>
              <a:rect b="b" l="l" r="r" t="t"/>
              <a:pathLst>
                <a:path extrusionOk="0" h="36" w="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1" name="Google Shape;211;p2"/>
            <p:cNvSpPr/>
            <p:nvPr/>
          </p:nvSpPr>
          <p:spPr>
            <a:xfrm>
              <a:off x="7072" y="600"/>
              <a:ext cx="54" cy="52"/>
            </a:xfrm>
            <a:custGeom>
              <a:rect b="b" l="l" r="r" t="t"/>
              <a:pathLst>
                <a:path extrusionOk="0" h="36" w="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2" name="Google Shape;212;p2"/>
            <p:cNvSpPr/>
            <p:nvPr/>
          </p:nvSpPr>
          <p:spPr>
            <a:xfrm>
              <a:off x="6782" y="714"/>
              <a:ext cx="99" cy="84"/>
            </a:xfrm>
            <a:custGeom>
              <a:rect b="b" l="l" r="r" t="t"/>
              <a:pathLst>
                <a:path extrusionOk="0" h="58" w="67">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3" name="Google Shape;213;p2"/>
            <p:cNvSpPr/>
            <p:nvPr/>
          </p:nvSpPr>
          <p:spPr>
            <a:xfrm>
              <a:off x="6892" y="708"/>
              <a:ext cx="93" cy="44"/>
            </a:xfrm>
            <a:custGeom>
              <a:rect b="b" l="l" r="r" t="t"/>
              <a:pathLst>
                <a:path extrusionOk="0" h="30" w="63">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4" name="Google Shape;214;p2"/>
            <p:cNvSpPr/>
            <p:nvPr/>
          </p:nvSpPr>
          <p:spPr>
            <a:xfrm>
              <a:off x="6994" y="630"/>
              <a:ext cx="103" cy="113"/>
            </a:xfrm>
            <a:custGeom>
              <a:rect b="b" l="l" r="r" t="t"/>
              <a:pathLst>
                <a:path extrusionOk="0" h="78" w="70">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pic>
        <p:nvPicPr>
          <p:cNvPr id="215" name="Google Shape;215;p2"/>
          <p:cNvPicPr preferRelativeResize="0"/>
          <p:nvPr/>
        </p:nvPicPr>
        <p:blipFill>
          <a:blip r:embed="rId3">
            <a:alphaModFix/>
          </a:blip>
          <a:stretch>
            <a:fillRect/>
          </a:stretch>
        </p:blipFill>
        <p:spPr>
          <a:xfrm>
            <a:off x="3076625" y="158912"/>
            <a:ext cx="266700" cy="6540175"/>
          </a:xfrm>
          <a:prstGeom prst="rect">
            <a:avLst/>
          </a:prstGeom>
          <a:noFill/>
          <a:ln>
            <a:noFill/>
          </a:ln>
        </p:spPr>
      </p:pic>
      <p:pic>
        <p:nvPicPr>
          <p:cNvPr id="216" name="Google Shape;216;p2"/>
          <p:cNvPicPr preferRelativeResize="0"/>
          <p:nvPr/>
        </p:nvPicPr>
        <p:blipFill>
          <a:blip r:embed="rId4">
            <a:alphaModFix/>
          </a:blip>
          <a:stretch>
            <a:fillRect/>
          </a:stretch>
        </p:blipFill>
        <p:spPr>
          <a:xfrm>
            <a:off x="3888400" y="124422"/>
            <a:ext cx="589100" cy="6621900"/>
          </a:xfrm>
          <a:prstGeom prst="rect">
            <a:avLst/>
          </a:prstGeom>
          <a:noFill/>
          <a:ln>
            <a:noFill/>
          </a:ln>
        </p:spPr>
      </p:pic>
      <p:sp>
        <p:nvSpPr>
          <p:cNvPr id="217" name="Google Shape;217;p2"/>
          <p:cNvSpPr txBox="1"/>
          <p:nvPr>
            <p:ph idx="1" type="body"/>
          </p:nvPr>
        </p:nvSpPr>
        <p:spPr>
          <a:xfrm>
            <a:off x="3455850" y="0"/>
            <a:ext cx="8475000" cy="6746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200"/>
          </a:p>
          <a:p>
            <a:pPr indent="0" lvl="0" marL="0" rtl="0" algn="l">
              <a:spcBef>
                <a:spcPts val="880"/>
              </a:spcBef>
              <a:spcAft>
                <a:spcPts val="0"/>
              </a:spcAft>
              <a:buNone/>
            </a:pPr>
            <a:r>
              <a:rPr b="1" lang="es-ES" sz="1300">
                <a:solidFill>
                  <a:schemeClr val="accent1"/>
                </a:solidFill>
              </a:rPr>
              <a:t>BackLog </a:t>
            </a:r>
            <a:r>
              <a:rPr b="1" lang="es-ES" sz="1200"/>
              <a:t>El PO se reunirá con el cliente (Parking Central) para recolectar y confirmar los requerimientos que debe atender el proyecto. En una primera instancia se estima que serán las siguientes:</a:t>
            </a:r>
            <a:endParaRPr b="1" sz="1200"/>
          </a:p>
          <a:p>
            <a:pPr indent="-300412" lvl="1" marL="630000" rtl="0" algn="l">
              <a:spcBef>
                <a:spcPts val="880"/>
              </a:spcBef>
              <a:spcAft>
                <a:spcPts val="0"/>
              </a:spcAft>
              <a:buSzPts val="1200"/>
              <a:buChar char="◼"/>
            </a:pPr>
            <a:r>
              <a:rPr b="1" lang="es-ES" sz="1200"/>
              <a:t>Elección de tecnología (Híbrida o Nativa, para el segundo caso se requiere un desa. para android y otra para ios)</a:t>
            </a:r>
            <a:endParaRPr b="1" sz="1200"/>
          </a:p>
          <a:p>
            <a:pPr indent="-300412" lvl="1" marL="630000" rtl="0" algn="l">
              <a:spcBef>
                <a:spcPts val="880"/>
              </a:spcBef>
              <a:spcAft>
                <a:spcPts val="0"/>
              </a:spcAft>
              <a:buSzPts val="1200"/>
              <a:buChar char="◼"/>
            </a:pPr>
            <a:r>
              <a:rPr b="1" lang="es-ES" sz="1200"/>
              <a:t>Diseño del inicio de sesión y seguridad en la autenticación.</a:t>
            </a:r>
            <a:endParaRPr b="1" sz="1200"/>
          </a:p>
          <a:p>
            <a:pPr indent="-300412" lvl="1" marL="630000" rtl="0" algn="l">
              <a:spcBef>
                <a:spcPts val="880"/>
              </a:spcBef>
              <a:spcAft>
                <a:spcPts val="0"/>
              </a:spcAft>
              <a:buSzPts val="1200"/>
              <a:buChar char="◼"/>
            </a:pPr>
            <a:r>
              <a:rPr b="1" lang="es-ES" sz="1200"/>
              <a:t>Elección de pasarela de pagos y diseño del módulo de recarga prepago</a:t>
            </a:r>
            <a:endParaRPr b="1" sz="1200"/>
          </a:p>
          <a:p>
            <a:pPr indent="-300412" lvl="1" marL="630000" rtl="0" algn="l">
              <a:spcBef>
                <a:spcPts val="880"/>
              </a:spcBef>
              <a:spcAft>
                <a:spcPts val="0"/>
              </a:spcAft>
              <a:buSzPts val="1200"/>
              <a:buChar char="◼"/>
            </a:pPr>
            <a:r>
              <a:rPr b="1" lang="es-ES" sz="1200"/>
              <a:t>Desarrollo del módulo de reserva de estacionamiento y horario.</a:t>
            </a:r>
            <a:endParaRPr b="1" sz="1200"/>
          </a:p>
          <a:p>
            <a:pPr indent="-300412" lvl="1" marL="630000" rtl="0" algn="l">
              <a:spcBef>
                <a:spcPts val="880"/>
              </a:spcBef>
              <a:spcAft>
                <a:spcPts val="0"/>
              </a:spcAft>
              <a:buSzPts val="1200"/>
              <a:buChar char="◼"/>
            </a:pPr>
            <a:r>
              <a:rPr b="1" lang="es-ES" sz="1200"/>
              <a:t>Solicitud de tarjeta física (podría existir una opción para activar tarjeta virtual que funcione con NFC con el sensor del pórtico)</a:t>
            </a:r>
            <a:endParaRPr b="1" sz="1200"/>
          </a:p>
          <a:p>
            <a:pPr indent="0" lvl="0" marL="0" rtl="0" algn="l">
              <a:spcBef>
                <a:spcPts val="1080"/>
              </a:spcBef>
              <a:spcAft>
                <a:spcPts val="0"/>
              </a:spcAft>
              <a:buNone/>
            </a:pPr>
            <a:r>
              <a:rPr b="1" lang="es-ES" sz="1300">
                <a:solidFill>
                  <a:schemeClr val="accent1"/>
                </a:solidFill>
              </a:rPr>
              <a:t>Sprint planning</a:t>
            </a:r>
            <a:r>
              <a:rPr b="1" lang="es-ES" sz="1200">
                <a:solidFill>
                  <a:schemeClr val="accent1"/>
                </a:solidFill>
              </a:rPr>
              <a:t> </a:t>
            </a:r>
            <a:r>
              <a:rPr lang="es-ES" sz="1200">
                <a:solidFill>
                  <a:schemeClr val="accent1"/>
                </a:solidFill>
              </a:rPr>
              <a:t>(una por cada epic)</a:t>
            </a:r>
            <a:endParaRPr sz="1200"/>
          </a:p>
          <a:p>
            <a:pPr indent="-300412" lvl="1" marL="630000" rtl="0" algn="l">
              <a:spcBef>
                <a:spcPts val="880"/>
              </a:spcBef>
              <a:spcAft>
                <a:spcPts val="0"/>
              </a:spcAft>
              <a:buSzPts val="1200"/>
              <a:buChar char="◼"/>
            </a:pPr>
            <a:r>
              <a:rPr lang="es-ES" sz="1200"/>
              <a:t>Selección de los especialistas según tecnología que se usará</a:t>
            </a:r>
            <a:endParaRPr sz="1200"/>
          </a:p>
          <a:p>
            <a:pPr indent="-300412" lvl="1" marL="630000" rtl="0" algn="l">
              <a:spcBef>
                <a:spcPts val="880"/>
              </a:spcBef>
              <a:spcAft>
                <a:spcPts val="0"/>
              </a:spcAft>
              <a:buSzPts val="1200"/>
              <a:buChar char="◼"/>
            </a:pPr>
            <a:r>
              <a:rPr lang="es-ES" sz="1200"/>
              <a:t>Definición de la duración aproximada para lograr el epic en curso.</a:t>
            </a:r>
            <a:endParaRPr sz="1200"/>
          </a:p>
          <a:p>
            <a:pPr indent="-300412" lvl="1" marL="630000" rtl="0" algn="l">
              <a:spcBef>
                <a:spcPts val="880"/>
              </a:spcBef>
              <a:spcAft>
                <a:spcPts val="0"/>
              </a:spcAft>
              <a:buSzPts val="1200"/>
              <a:buChar char="◼"/>
            </a:pPr>
            <a:r>
              <a:rPr lang="es-ES" sz="1200"/>
              <a:t>División del trabajo de la epic en tareas y subtareas.</a:t>
            </a:r>
            <a:endParaRPr sz="1200"/>
          </a:p>
          <a:p>
            <a:pPr indent="-300412" lvl="1" marL="630000" rtl="0" algn="l">
              <a:spcBef>
                <a:spcPts val="880"/>
              </a:spcBef>
              <a:spcAft>
                <a:spcPts val="0"/>
              </a:spcAft>
              <a:buSzPts val="1200"/>
              <a:buChar char="◼"/>
            </a:pPr>
            <a:r>
              <a:rPr lang="es-ES" sz="1200"/>
              <a:t>Scrum </a:t>
            </a:r>
            <a:r>
              <a:rPr lang="es-ES" sz="1200"/>
              <a:t>poker</a:t>
            </a:r>
            <a:r>
              <a:rPr lang="es-ES" sz="1200"/>
              <a:t> para estimación del tiempo para realizar cada subtarea y por consiguiente cada tarea.</a:t>
            </a:r>
            <a:endParaRPr sz="1200"/>
          </a:p>
          <a:p>
            <a:pPr indent="-300412" lvl="1" marL="630000" rtl="0" algn="l">
              <a:spcBef>
                <a:spcPts val="880"/>
              </a:spcBef>
              <a:spcAft>
                <a:spcPts val="0"/>
              </a:spcAft>
              <a:buSzPts val="1200"/>
              <a:buChar char="◼"/>
            </a:pPr>
            <a:r>
              <a:rPr lang="es-ES" sz="1200"/>
              <a:t>Revisión de objetivos, requerimientos y criterios de aceptación de cada tarea.</a:t>
            </a:r>
            <a:endParaRPr sz="1200"/>
          </a:p>
          <a:p>
            <a:pPr indent="0" lvl="0" marL="0" rtl="0" algn="l">
              <a:spcBef>
                <a:spcPts val="1080"/>
              </a:spcBef>
              <a:spcAft>
                <a:spcPts val="0"/>
              </a:spcAft>
              <a:buNone/>
            </a:pPr>
            <a:r>
              <a:rPr b="1" lang="es-ES" sz="1300">
                <a:solidFill>
                  <a:schemeClr val="accent1"/>
                </a:solidFill>
              </a:rPr>
              <a:t>Daily meeting</a:t>
            </a:r>
            <a:r>
              <a:rPr b="1" lang="es-ES" sz="1200">
                <a:solidFill>
                  <a:schemeClr val="accent1"/>
                </a:solidFill>
              </a:rPr>
              <a:t> </a:t>
            </a:r>
            <a:endParaRPr sz="1200"/>
          </a:p>
          <a:p>
            <a:pPr indent="-300412" lvl="1" marL="630000" rtl="0" algn="l">
              <a:spcBef>
                <a:spcPts val="880"/>
              </a:spcBef>
              <a:spcAft>
                <a:spcPts val="0"/>
              </a:spcAft>
              <a:buSzPts val="1200"/>
              <a:buChar char="◼"/>
            </a:pPr>
            <a:r>
              <a:rPr b="1" lang="es-ES" sz="1200"/>
              <a:t>Revisión diaria de las tareas realizadas por el equipo de desarrollo en donde el maestro de ceremonia (scrum master) revisa con los integrantes cuál es el trabajo que se hizo ayer, qué se hará hoy y si existe algún impedimento para continuar.</a:t>
            </a:r>
            <a:endParaRPr b="1" sz="1200"/>
          </a:p>
          <a:p>
            <a:pPr indent="0" lvl="0" marL="0" rtl="0" algn="l">
              <a:spcBef>
                <a:spcPts val="1080"/>
              </a:spcBef>
              <a:spcAft>
                <a:spcPts val="0"/>
              </a:spcAft>
              <a:buNone/>
            </a:pPr>
            <a:r>
              <a:rPr b="1" lang="es-ES" sz="1300">
                <a:solidFill>
                  <a:schemeClr val="accent1"/>
                </a:solidFill>
              </a:rPr>
              <a:t>Sprint review</a:t>
            </a:r>
            <a:endParaRPr sz="1300"/>
          </a:p>
          <a:p>
            <a:pPr indent="-346199" lvl="2" marL="630000" rtl="0" algn="l">
              <a:spcBef>
                <a:spcPts val="880"/>
              </a:spcBef>
              <a:spcAft>
                <a:spcPts val="0"/>
              </a:spcAft>
              <a:buSzPts val="1200"/>
              <a:buChar char="◼"/>
            </a:pPr>
            <a:r>
              <a:rPr b="1" lang="es-ES" sz="1200"/>
              <a:t>Demostración al cliente del trabajo realizado para la epic, funcionando (al terminar el sprint).</a:t>
            </a:r>
            <a:endParaRPr sz="1200"/>
          </a:p>
          <a:p>
            <a:pPr indent="0" lvl="0" marL="0" rtl="0" algn="l">
              <a:spcBef>
                <a:spcPts val="1080"/>
              </a:spcBef>
              <a:spcAft>
                <a:spcPts val="0"/>
              </a:spcAft>
              <a:buNone/>
            </a:pPr>
            <a:r>
              <a:rPr b="1" lang="es-ES" sz="1300">
                <a:solidFill>
                  <a:schemeClr val="accent1"/>
                </a:solidFill>
              </a:rPr>
              <a:t>Sprint retrospective</a:t>
            </a:r>
            <a:endParaRPr sz="1300"/>
          </a:p>
          <a:p>
            <a:pPr indent="-346199" lvl="2" marL="630000" rtl="0" algn="l">
              <a:spcBef>
                <a:spcPts val="880"/>
              </a:spcBef>
              <a:spcAft>
                <a:spcPts val="0"/>
              </a:spcAft>
              <a:buSzPts val="1200"/>
              <a:buChar char="◼"/>
            </a:pPr>
            <a:r>
              <a:rPr b="1" lang="es-ES" sz="1200"/>
              <a:t>Revisión con el equipo de las lecciones aprendidas, las cosas que me gustaron, lo que hubiésemos querido que ocurriera y lo que faltó hacer.</a:t>
            </a:r>
            <a:endParaRPr sz="1200"/>
          </a:p>
          <a:p>
            <a:pPr indent="0" lvl="0" marL="899999" rtl="0" algn="l">
              <a:spcBef>
                <a:spcPts val="880"/>
              </a:spcBef>
              <a:spcAft>
                <a:spcPts val="0"/>
              </a:spcAft>
              <a:buNone/>
            </a:pPr>
            <a:r>
              <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idx="1" type="body"/>
          </p:nvPr>
        </p:nvSpPr>
        <p:spPr>
          <a:xfrm>
            <a:off x="4180900" y="584900"/>
            <a:ext cx="7926300" cy="6069900"/>
          </a:xfrm>
          <a:prstGeom prst="rect">
            <a:avLst/>
          </a:prstGeom>
          <a:noFill/>
          <a:ln>
            <a:noFill/>
          </a:ln>
        </p:spPr>
        <p:txBody>
          <a:bodyPr anchorCtr="0" anchor="ctr" bIns="45700" lIns="91425" spcFirstLastPara="1" rIns="91425" wrap="square" tIns="45700">
            <a:normAutofit fontScale="70000" lnSpcReduction="20000"/>
          </a:bodyPr>
          <a:lstStyle/>
          <a:p>
            <a:pPr indent="-270948" lvl="0" marL="306000" rtl="0" algn="l">
              <a:spcBef>
                <a:spcPts val="0"/>
              </a:spcBef>
              <a:spcAft>
                <a:spcPts val="0"/>
              </a:spcAft>
              <a:buSzPct val="91999"/>
              <a:buChar char="◼"/>
            </a:pPr>
            <a:r>
              <a:rPr lang="es-ES"/>
              <a:t>Epicas:</a:t>
            </a:r>
            <a:endParaRPr/>
          </a:p>
          <a:p>
            <a:pPr indent="0" lvl="0" marL="0" rtl="0" algn="l">
              <a:spcBef>
                <a:spcPts val="1000"/>
              </a:spcBef>
              <a:spcAft>
                <a:spcPts val="0"/>
              </a:spcAft>
              <a:buSzPct val="91999"/>
              <a:buNone/>
            </a:pPr>
            <a:r>
              <a:rPr lang="es-ES"/>
              <a:t>1.Sistema de reserva de estacionamiento. “Yo como usuario quiero poder reservar un estacionamiento para poder estacionar mi auto”.</a:t>
            </a:r>
            <a:endParaRPr/>
          </a:p>
          <a:p>
            <a:pPr indent="0" lvl="0" marL="0" rtl="0" algn="l">
              <a:spcBef>
                <a:spcPts val="1000"/>
              </a:spcBef>
              <a:spcAft>
                <a:spcPts val="0"/>
              </a:spcAft>
              <a:buSzPct val="91999"/>
              <a:buNone/>
            </a:pPr>
            <a:r>
              <a:t/>
            </a:r>
            <a:endParaRPr/>
          </a:p>
          <a:p>
            <a:pPr indent="0" lvl="0" marL="0" rtl="0" algn="l">
              <a:spcBef>
                <a:spcPts val="1000"/>
              </a:spcBef>
              <a:spcAft>
                <a:spcPts val="0"/>
              </a:spcAft>
              <a:buSzPct val="91999"/>
              <a:buNone/>
            </a:pPr>
            <a:r>
              <a:rPr lang="es-ES"/>
              <a:t>-Configuración base de datos</a:t>
            </a:r>
            <a:endParaRPr/>
          </a:p>
          <a:p>
            <a:pPr indent="0" lvl="0" marL="0" rtl="0" algn="l">
              <a:spcBef>
                <a:spcPts val="1000"/>
              </a:spcBef>
              <a:spcAft>
                <a:spcPts val="0"/>
              </a:spcAft>
              <a:buSzPct val="91999"/>
              <a:buNone/>
            </a:pPr>
            <a:r>
              <a:rPr lang="es-ES"/>
              <a:t>-formulario reserva estacionamiento</a:t>
            </a:r>
            <a:endParaRPr/>
          </a:p>
          <a:p>
            <a:pPr indent="0" lvl="0" marL="0" rtl="0" algn="l">
              <a:spcBef>
                <a:spcPts val="1000"/>
              </a:spcBef>
              <a:spcAft>
                <a:spcPts val="0"/>
              </a:spcAft>
              <a:buSzPct val="91999"/>
              <a:buNone/>
            </a:pPr>
            <a:r>
              <a:rPr lang="es-ES"/>
              <a:t>-interfaz usuario</a:t>
            </a:r>
            <a:endParaRPr/>
          </a:p>
          <a:p>
            <a:pPr indent="0" lvl="0" marL="0" rtl="0" algn="l">
              <a:spcBef>
                <a:spcPts val="1000"/>
              </a:spcBef>
              <a:spcAft>
                <a:spcPts val="0"/>
              </a:spcAft>
              <a:buSzPct val="91999"/>
              <a:buNone/>
            </a:pPr>
            <a:r>
              <a:rPr lang="es-ES"/>
              <a:t>-solicitud de tarjeta.</a:t>
            </a:r>
            <a:endParaRPr/>
          </a:p>
          <a:p>
            <a:pPr indent="0" lvl="0" marL="0" rtl="0" algn="l">
              <a:spcBef>
                <a:spcPts val="1000"/>
              </a:spcBef>
              <a:spcAft>
                <a:spcPts val="0"/>
              </a:spcAft>
              <a:buSzPct val="91999"/>
              <a:buNone/>
            </a:pPr>
            <a:r>
              <a:t/>
            </a:r>
            <a:endParaRPr/>
          </a:p>
          <a:p>
            <a:pPr indent="0" lvl="0" marL="0" rtl="0" algn="l">
              <a:spcBef>
                <a:spcPts val="1000"/>
              </a:spcBef>
              <a:spcAft>
                <a:spcPts val="0"/>
              </a:spcAft>
              <a:buSzPct val="91999"/>
              <a:buNone/>
            </a:pPr>
            <a:r>
              <a:rPr lang="es-ES"/>
              <a:t>2.Sistema para de usuarios con carga y mantención de saldo . “Yo como usuario quiero poder cargar saldo en mi tarjeta para poder pagar el estacionamiento”.</a:t>
            </a:r>
            <a:endParaRPr/>
          </a:p>
          <a:p>
            <a:pPr indent="0" lvl="0" marL="0" rtl="0" algn="l">
              <a:spcBef>
                <a:spcPts val="1000"/>
              </a:spcBef>
              <a:spcAft>
                <a:spcPts val="0"/>
              </a:spcAft>
              <a:buSzPct val="91999"/>
              <a:buNone/>
            </a:pPr>
            <a:r>
              <a:t/>
            </a:r>
            <a:endParaRPr/>
          </a:p>
          <a:p>
            <a:pPr indent="0" lvl="0" marL="0" rtl="0" algn="l">
              <a:spcBef>
                <a:spcPts val="1000"/>
              </a:spcBef>
              <a:spcAft>
                <a:spcPts val="0"/>
              </a:spcAft>
              <a:buSzPct val="91999"/>
              <a:buNone/>
            </a:pPr>
            <a:r>
              <a:rPr lang="es-ES"/>
              <a:t>-desarrollo login</a:t>
            </a:r>
            <a:endParaRPr/>
          </a:p>
          <a:p>
            <a:pPr indent="0" lvl="0" marL="0" rtl="0" algn="l">
              <a:spcBef>
                <a:spcPts val="1000"/>
              </a:spcBef>
              <a:spcAft>
                <a:spcPts val="0"/>
              </a:spcAft>
              <a:buSzPct val="91999"/>
              <a:buNone/>
            </a:pPr>
            <a:r>
              <a:rPr lang="es-ES"/>
              <a:t>-</a:t>
            </a:r>
            <a:r>
              <a:rPr lang="es-ES"/>
              <a:t>codificación</a:t>
            </a:r>
            <a:r>
              <a:rPr lang="es-ES"/>
              <a:t> de saldo y pagos desde </a:t>
            </a:r>
            <a:r>
              <a:rPr lang="es-ES"/>
              <a:t>aplicación</a:t>
            </a:r>
            <a:endParaRPr/>
          </a:p>
          <a:p>
            <a:pPr indent="0" lvl="0" marL="0" rtl="0" algn="l">
              <a:spcBef>
                <a:spcPts val="1000"/>
              </a:spcBef>
              <a:spcAft>
                <a:spcPts val="0"/>
              </a:spcAft>
              <a:buSzPct val="91999"/>
              <a:buNone/>
            </a:pPr>
            <a:r>
              <a:rPr lang="es-ES"/>
              <a:t>-</a:t>
            </a:r>
            <a:r>
              <a:rPr lang="es-ES"/>
              <a:t>visualización</a:t>
            </a:r>
            <a:r>
              <a:rPr lang="es-ES"/>
              <a:t> de saldo actual</a:t>
            </a:r>
            <a:endParaRPr/>
          </a:p>
          <a:p>
            <a:pPr indent="0" lvl="0" marL="0" rtl="0" algn="l">
              <a:spcBef>
                <a:spcPts val="1000"/>
              </a:spcBef>
              <a:spcAft>
                <a:spcPts val="0"/>
              </a:spcAft>
              <a:buSzPct val="91999"/>
              <a:buNone/>
            </a:pPr>
            <a:r>
              <a:t/>
            </a:r>
            <a:endParaRPr/>
          </a:p>
          <a:p>
            <a:pPr indent="0" lvl="0" marL="0" rtl="0" algn="l">
              <a:spcBef>
                <a:spcPts val="1000"/>
              </a:spcBef>
              <a:spcAft>
                <a:spcPts val="0"/>
              </a:spcAft>
              <a:buSzPct val="91999"/>
              <a:buNone/>
            </a:pPr>
            <a:r>
              <a:rPr lang="es-ES"/>
              <a:t>3.Sistema para hacer seguimiento del tiempo de estacionamiento. “Yo como usuario quiero visualizar el tiempo transcurrido para poder saber mi tarifa”.</a:t>
            </a:r>
            <a:endParaRPr/>
          </a:p>
          <a:p>
            <a:pPr indent="0" lvl="0" marL="0" rtl="0" algn="l">
              <a:spcBef>
                <a:spcPts val="1000"/>
              </a:spcBef>
              <a:spcAft>
                <a:spcPts val="0"/>
              </a:spcAft>
              <a:buSzPct val="91999"/>
              <a:buNone/>
            </a:pPr>
            <a:r>
              <a:t/>
            </a:r>
            <a:endParaRPr/>
          </a:p>
          <a:p>
            <a:pPr indent="0" lvl="0" marL="0" rtl="0" algn="l">
              <a:spcBef>
                <a:spcPts val="1000"/>
              </a:spcBef>
              <a:spcAft>
                <a:spcPts val="0"/>
              </a:spcAft>
              <a:buSzPct val="91999"/>
              <a:buNone/>
            </a:pPr>
            <a:r>
              <a:rPr lang="es-ES"/>
              <a:t>-codificar sistema para </a:t>
            </a:r>
            <a:r>
              <a:rPr lang="es-ES"/>
              <a:t>cálculo</a:t>
            </a:r>
            <a:r>
              <a:rPr lang="es-ES"/>
              <a:t> de tiempo transcurrido</a:t>
            </a:r>
            <a:endParaRPr/>
          </a:p>
          <a:p>
            <a:pPr indent="0" lvl="0" marL="0" rtl="0" algn="l">
              <a:spcBef>
                <a:spcPts val="1000"/>
              </a:spcBef>
              <a:spcAft>
                <a:spcPts val="0"/>
              </a:spcAft>
              <a:buSzPct val="91999"/>
              <a:buNone/>
            </a:pPr>
            <a:r>
              <a:rPr lang="es-ES"/>
              <a:t>-interfaz de </a:t>
            </a:r>
            <a:r>
              <a:rPr lang="es-ES"/>
              <a:t>cronómetro</a:t>
            </a:r>
            <a:endParaRPr/>
          </a:p>
        </p:txBody>
      </p:sp>
      <p:sp>
        <p:nvSpPr>
          <p:cNvPr id="224" name="Google Shape;224;p3"/>
          <p:cNvSpPr txBox="1"/>
          <p:nvPr>
            <p:ph type="title"/>
          </p:nvPr>
        </p:nvSpPr>
        <p:spPr>
          <a:xfrm>
            <a:off x="1487275" y="1669050"/>
            <a:ext cx="2412600" cy="3209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45833"/>
              <a:buFont typeface="Arial"/>
              <a:buNone/>
            </a:pPr>
            <a:r>
              <a:rPr lang="es-ES">
                <a:solidFill>
                  <a:schemeClr val="lt1"/>
                </a:solidFill>
              </a:rPr>
              <a:t>Resumen con la información más importante obtenida de las épicas de usuarios y</a:t>
            </a:r>
            <a:endParaRPr>
              <a:solidFill>
                <a:schemeClr val="lt1"/>
              </a:solidFill>
            </a:endParaRPr>
          </a:p>
          <a:p>
            <a:pPr indent="0" lvl="0" marL="0" rtl="0" algn="l">
              <a:spcBef>
                <a:spcPts val="0"/>
              </a:spcBef>
              <a:spcAft>
                <a:spcPts val="0"/>
              </a:spcAft>
              <a:buClr>
                <a:schemeClr val="dk1"/>
              </a:buClr>
              <a:buSzPct val="45833"/>
              <a:buFont typeface="Arial"/>
              <a:buNone/>
            </a:pPr>
            <a:r>
              <a:rPr lang="es-ES">
                <a:solidFill>
                  <a:schemeClr val="lt1"/>
                </a:solidFill>
              </a:rPr>
              <a:t>desglose del epic ágil</a:t>
            </a:r>
            <a:endParaRPr>
              <a:solidFill>
                <a:schemeClr val="lt1"/>
              </a:solidFill>
            </a:endParaRPr>
          </a:p>
          <a:p>
            <a:pPr indent="0" lvl="0" marL="0" rtl="0" algn="l">
              <a:spcBef>
                <a:spcPts val="0"/>
              </a:spcBef>
              <a:spcAft>
                <a:spcPts val="0"/>
              </a:spcAft>
              <a:buClr>
                <a:schemeClr val="lt1"/>
              </a:buClr>
              <a:buSzPct val="100000"/>
              <a:buFont typeface="Gill Sans"/>
              <a:buNone/>
            </a:pPr>
            <a:r>
              <a:t/>
            </a:r>
            <a:endParaRPr>
              <a:solidFill>
                <a:schemeClr val="lt1"/>
              </a:solidFill>
            </a:endParaRPr>
          </a:p>
          <a:p>
            <a:pPr indent="0" lvl="0" marL="0" rtl="0" algn="l">
              <a:spcBef>
                <a:spcPts val="0"/>
              </a:spcBef>
              <a:spcAft>
                <a:spcPts val="0"/>
              </a:spcAft>
              <a:buClr>
                <a:srgbClr val="FFFFFF"/>
              </a:buClr>
              <a:buSzPct val="100000"/>
              <a:buFont typeface="Gill Sans"/>
              <a:buNone/>
            </a:pPr>
            <a:r>
              <a:t/>
            </a:r>
            <a:endParaRPr/>
          </a:p>
        </p:txBody>
      </p:sp>
      <p:grpSp>
        <p:nvGrpSpPr>
          <p:cNvPr descr="icono de binocular" id="225" name="Google Shape;225;p3"/>
          <p:cNvGrpSpPr/>
          <p:nvPr/>
        </p:nvGrpSpPr>
        <p:grpSpPr>
          <a:xfrm>
            <a:off x="9949343" y="4657869"/>
            <a:ext cx="1988536" cy="1839511"/>
            <a:chOff x="3438" y="454"/>
            <a:chExt cx="427" cy="395"/>
          </a:xfrm>
        </p:grpSpPr>
        <p:sp>
          <p:nvSpPr>
            <p:cNvPr id="226" name="Google Shape;226;p3"/>
            <p:cNvSpPr/>
            <p:nvPr/>
          </p:nvSpPr>
          <p:spPr>
            <a:xfrm>
              <a:off x="3438" y="653"/>
              <a:ext cx="196" cy="196"/>
            </a:xfrm>
            <a:custGeom>
              <a:rect b="b" l="l" r="r" t="t"/>
              <a:pathLst>
                <a:path extrusionOk="0" h="132" w="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27" name="Google Shape;227;p3"/>
            <p:cNvSpPr/>
            <p:nvPr/>
          </p:nvSpPr>
          <p:spPr>
            <a:xfrm>
              <a:off x="3455" y="457"/>
              <a:ext cx="179" cy="250"/>
            </a:xfrm>
            <a:custGeom>
              <a:rect b="b" l="l" r="r" t="t"/>
              <a:pathLst>
                <a:path extrusionOk="0" h="169" w="121">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28" name="Google Shape;228;p3"/>
            <p:cNvSpPr/>
            <p:nvPr/>
          </p:nvSpPr>
          <p:spPr>
            <a:xfrm>
              <a:off x="3669" y="653"/>
              <a:ext cx="196" cy="196"/>
            </a:xfrm>
            <a:custGeom>
              <a:rect b="b" l="l" r="r" t="t"/>
              <a:pathLst>
                <a:path extrusionOk="0" h="132" w="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29" name="Google Shape;229;p3"/>
            <p:cNvSpPr/>
            <p:nvPr/>
          </p:nvSpPr>
          <p:spPr>
            <a:xfrm>
              <a:off x="3669" y="454"/>
              <a:ext cx="179" cy="253"/>
            </a:xfrm>
            <a:custGeom>
              <a:rect b="b" l="l" r="r" t="t"/>
              <a:pathLst>
                <a:path extrusionOk="0" h="171" w="12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0" name="Google Shape;230;p3"/>
            <p:cNvSpPr/>
            <p:nvPr/>
          </p:nvSpPr>
          <p:spPr>
            <a:xfrm>
              <a:off x="3572" y="574"/>
              <a:ext cx="159" cy="53"/>
            </a:xfrm>
            <a:custGeom>
              <a:rect b="b" l="l" r="r" t="t"/>
              <a:pathLst>
                <a:path extrusionOk="0" h="36" w="108">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1" name="Google Shape;231;p3"/>
            <p:cNvSpPr/>
            <p:nvPr/>
          </p:nvSpPr>
          <p:spPr>
            <a:xfrm>
              <a:off x="3616" y="575"/>
              <a:ext cx="18" cy="185"/>
            </a:xfrm>
            <a:custGeom>
              <a:rect b="b" l="l" r="r" t="t"/>
              <a:pathLst>
                <a:path extrusionOk="0" h="125" w="12">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2" name="Google Shape;232;p3"/>
            <p:cNvSpPr/>
            <p:nvPr/>
          </p:nvSpPr>
          <p:spPr>
            <a:xfrm>
              <a:off x="3669" y="575"/>
              <a:ext cx="18" cy="185"/>
            </a:xfrm>
            <a:custGeom>
              <a:rect b="b" l="l" r="r" t="t"/>
              <a:pathLst>
                <a:path extrusionOk="0" h="125" w="12">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3" name="Google Shape;233;p3"/>
            <p:cNvSpPr/>
            <p:nvPr/>
          </p:nvSpPr>
          <p:spPr>
            <a:xfrm>
              <a:off x="3474" y="689"/>
              <a:ext cx="71" cy="71"/>
            </a:xfrm>
            <a:custGeom>
              <a:rect b="b" l="l" r="r" t="t"/>
              <a:pathLst>
                <a:path extrusionOk="0" h="48" w="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4" name="Google Shape;234;p3"/>
            <p:cNvSpPr/>
            <p:nvPr/>
          </p:nvSpPr>
          <p:spPr>
            <a:xfrm>
              <a:off x="3705" y="689"/>
              <a:ext cx="71" cy="71"/>
            </a:xfrm>
            <a:custGeom>
              <a:rect b="b" l="l" r="r" t="t"/>
              <a:pathLst>
                <a:path extrusionOk="0" h="48" w="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lt1">
                <a:alpha val="49803"/>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grpSp>
        <p:nvGrpSpPr>
          <p:cNvPr descr="icono de binocular" id="235" name="Google Shape;235;p3"/>
          <p:cNvGrpSpPr/>
          <p:nvPr/>
        </p:nvGrpSpPr>
        <p:grpSpPr>
          <a:xfrm>
            <a:off x="868680" y="2433209"/>
            <a:ext cx="530860" cy="491076"/>
            <a:chOff x="3438" y="454"/>
            <a:chExt cx="427" cy="395"/>
          </a:xfrm>
        </p:grpSpPr>
        <p:sp>
          <p:nvSpPr>
            <p:cNvPr id="236" name="Google Shape;236;p3"/>
            <p:cNvSpPr/>
            <p:nvPr/>
          </p:nvSpPr>
          <p:spPr>
            <a:xfrm>
              <a:off x="3438" y="653"/>
              <a:ext cx="196" cy="196"/>
            </a:xfrm>
            <a:custGeom>
              <a:rect b="b" l="l" r="r" t="t"/>
              <a:pathLst>
                <a:path extrusionOk="0" h="132" w="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7" name="Google Shape;237;p3"/>
            <p:cNvSpPr/>
            <p:nvPr/>
          </p:nvSpPr>
          <p:spPr>
            <a:xfrm>
              <a:off x="3455" y="457"/>
              <a:ext cx="179" cy="250"/>
            </a:xfrm>
            <a:custGeom>
              <a:rect b="b" l="l" r="r" t="t"/>
              <a:pathLst>
                <a:path extrusionOk="0" h="169" w="121">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8" name="Google Shape;238;p3"/>
            <p:cNvSpPr/>
            <p:nvPr/>
          </p:nvSpPr>
          <p:spPr>
            <a:xfrm>
              <a:off x="3669" y="653"/>
              <a:ext cx="196" cy="196"/>
            </a:xfrm>
            <a:custGeom>
              <a:rect b="b" l="l" r="r" t="t"/>
              <a:pathLst>
                <a:path extrusionOk="0" h="132" w="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9" name="Google Shape;239;p3"/>
            <p:cNvSpPr/>
            <p:nvPr/>
          </p:nvSpPr>
          <p:spPr>
            <a:xfrm>
              <a:off x="3669" y="454"/>
              <a:ext cx="179" cy="253"/>
            </a:xfrm>
            <a:custGeom>
              <a:rect b="b" l="l" r="r" t="t"/>
              <a:pathLst>
                <a:path extrusionOk="0" h="171" w="12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0" name="Google Shape;240;p3"/>
            <p:cNvSpPr/>
            <p:nvPr/>
          </p:nvSpPr>
          <p:spPr>
            <a:xfrm>
              <a:off x="3572" y="574"/>
              <a:ext cx="159" cy="53"/>
            </a:xfrm>
            <a:custGeom>
              <a:rect b="b" l="l" r="r" t="t"/>
              <a:pathLst>
                <a:path extrusionOk="0" h="36" w="108">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1" name="Google Shape;241;p3"/>
            <p:cNvSpPr/>
            <p:nvPr/>
          </p:nvSpPr>
          <p:spPr>
            <a:xfrm>
              <a:off x="3616" y="575"/>
              <a:ext cx="18" cy="185"/>
            </a:xfrm>
            <a:custGeom>
              <a:rect b="b" l="l" r="r" t="t"/>
              <a:pathLst>
                <a:path extrusionOk="0" h="125" w="12">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2" name="Google Shape;242;p3"/>
            <p:cNvSpPr/>
            <p:nvPr/>
          </p:nvSpPr>
          <p:spPr>
            <a:xfrm>
              <a:off x="3669" y="575"/>
              <a:ext cx="18" cy="185"/>
            </a:xfrm>
            <a:custGeom>
              <a:rect b="b" l="l" r="r" t="t"/>
              <a:pathLst>
                <a:path extrusionOk="0" h="125" w="12">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3" name="Google Shape;243;p3"/>
            <p:cNvSpPr/>
            <p:nvPr/>
          </p:nvSpPr>
          <p:spPr>
            <a:xfrm>
              <a:off x="3474" y="689"/>
              <a:ext cx="71" cy="71"/>
            </a:xfrm>
            <a:custGeom>
              <a:rect b="b" l="l" r="r" t="t"/>
              <a:pathLst>
                <a:path extrusionOk="0" h="48" w="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44" name="Google Shape;244;p3"/>
            <p:cNvSpPr/>
            <p:nvPr/>
          </p:nvSpPr>
          <p:spPr>
            <a:xfrm>
              <a:off x="3705" y="689"/>
              <a:ext cx="71" cy="71"/>
            </a:xfrm>
            <a:custGeom>
              <a:rect b="b" l="l" r="r" t="t"/>
              <a:pathLst>
                <a:path extrusionOk="0" h="48" w="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chemeClr val="accen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
          <p:cNvSpPr txBox="1"/>
          <p:nvPr>
            <p:ph type="title"/>
          </p:nvPr>
        </p:nvSpPr>
        <p:spPr>
          <a:xfrm>
            <a:off x="455502" y="550171"/>
            <a:ext cx="11029616" cy="5770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ES"/>
              <a:t>Aplique las 5 etapas de desarrollo de un Sprint en el proyecto</a:t>
            </a:r>
            <a:endParaRPr/>
          </a:p>
        </p:txBody>
      </p:sp>
      <p:grpSp>
        <p:nvGrpSpPr>
          <p:cNvPr descr="icono de apretón de manos" id="251" name="Google Shape;251;p4"/>
          <p:cNvGrpSpPr/>
          <p:nvPr/>
        </p:nvGrpSpPr>
        <p:grpSpPr>
          <a:xfrm>
            <a:off x="10887976" y="610416"/>
            <a:ext cx="848522" cy="551898"/>
            <a:chOff x="3600" y="3229"/>
            <a:chExt cx="472" cy="307"/>
          </a:xfrm>
        </p:grpSpPr>
        <p:sp>
          <p:nvSpPr>
            <p:cNvPr id="252" name="Google Shape;252;p4"/>
            <p:cNvSpPr/>
            <p:nvPr/>
          </p:nvSpPr>
          <p:spPr>
            <a:xfrm>
              <a:off x="3600" y="3229"/>
              <a:ext cx="472" cy="307"/>
            </a:xfrm>
            <a:custGeom>
              <a:rect b="b" l="l" r="r" t="t"/>
              <a:pathLst>
                <a:path extrusionOk="0" h="206" w="309">
                  <a:moveTo>
                    <a:pt x="221" y="175"/>
                  </a:moveTo>
                  <a:cubicBezTo>
                    <a:pt x="225" y="171"/>
                    <a:pt x="227" y="166"/>
                    <a:pt x="227" y="162"/>
                  </a:cubicBezTo>
                  <a:cubicBezTo>
                    <a:pt x="231" y="162"/>
                    <a:pt x="236" y="160"/>
                    <a:pt x="239" y="157"/>
                  </a:cubicBezTo>
                  <a:cubicBezTo>
                    <a:pt x="245" y="150"/>
                    <a:pt x="246" y="141"/>
                    <a:pt x="241" y="134"/>
                  </a:cubicBezTo>
                  <a:cubicBezTo>
                    <a:pt x="241" y="134"/>
                    <a:pt x="241" y="133"/>
                    <a:pt x="240" y="133"/>
                  </a:cubicBezTo>
                  <a:cubicBezTo>
                    <a:pt x="236" y="129"/>
                    <a:pt x="236" y="129"/>
                    <a:pt x="236" y="129"/>
                  </a:cubicBezTo>
                  <a:cubicBezTo>
                    <a:pt x="266" y="97"/>
                    <a:pt x="266" y="97"/>
                    <a:pt x="266" y="97"/>
                  </a:cubicBezTo>
                  <a:cubicBezTo>
                    <a:pt x="274" y="105"/>
                    <a:pt x="274" y="105"/>
                    <a:pt x="274" y="105"/>
                  </a:cubicBezTo>
                  <a:cubicBezTo>
                    <a:pt x="276" y="106"/>
                    <a:pt x="279" y="106"/>
                    <a:pt x="281" y="105"/>
                  </a:cubicBezTo>
                  <a:cubicBezTo>
                    <a:pt x="307" y="79"/>
                    <a:pt x="307" y="79"/>
                    <a:pt x="307" y="79"/>
                  </a:cubicBezTo>
                  <a:cubicBezTo>
                    <a:pt x="309" y="77"/>
                    <a:pt x="309" y="73"/>
                    <a:pt x="307" y="71"/>
                  </a:cubicBezTo>
                  <a:cubicBezTo>
                    <a:pt x="240" y="5"/>
                    <a:pt x="240" y="5"/>
                    <a:pt x="240" y="5"/>
                  </a:cubicBezTo>
                  <a:cubicBezTo>
                    <a:pt x="238" y="3"/>
                    <a:pt x="235" y="3"/>
                    <a:pt x="233" y="5"/>
                  </a:cubicBezTo>
                  <a:cubicBezTo>
                    <a:pt x="207" y="31"/>
                    <a:pt x="207" y="31"/>
                    <a:pt x="207" y="31"/>
                  </a:cubicBezTo>
                  <a:cubicBezTo>
                    <a:pt x="205" y="33"/>
                    <a:pt x="205" y="36"/>
                    <a:pt x="207" y="38"/>
                  </a:cubicBezTo>
                  <a:cubicBezTo>
                    <a:pt x="216" y="46"/>
                    <a:pt x="216" y="46"/>
                    <a:pt x="216" y="46"/>
                  </a:cubicBezTo>
                  <a:cubicBezTo>
                    <a:pt x="213" y="48"/>
                    <a:pt x="210" y="49"/>
                    <a:pt x="206" y="49"/>
                  </a:cubicBezTo>
                  <a:cubicBezTo>
                    <a:pt x="202" y="49"/>
                    <a:pt x="198" y="46"/>
                    <a:pt x="195" y="44"/>
                  </a:cubicBezTo>
                  <a:cubicBezTo>
                    <a:pt x="189" y="40"/>
                    <a:pt x="183" y="36"/>
                    <a:pt x="176" y="36"/>
                  </a:cubicBezTo>
                  <a:cubicBezTo>
                    <a:pt x="169" y="36"/>
                    <a:pt x="160" y="37"/>
                    <a:pt x="151" y="41"/>
                  </a:cubicBezTo>
                  <a:cubicBezTo>
                    <a:pt x="148" y="39"/>
                    <a:pt x="140" y="33"/>
                    <a:pt x="130" y="35"/>
                  </a:cubicBezTo>
                  <a:cubicBezTo>
                    <a:pt x="124" y="36"/>
                    <a:pt x="120" y="39"/>
                    <a:pt x="116" y="41"/>
                  </a:cubicBezTo>
                  <a:cubicBezTo>
                    <a:pt x="111" y="44"/>
                    <a:pt x="108" y="46"/>
                    <a:pt x="104" y="46"/>
                  </a:cubicBezTo>
                  <a:cubicBezTo>
                    <a:pt x="100" y="45"/>
                    <a:pt x="97" y="44"/>
                    <a:pt x="94" y="43"/>
                  </a:cubicBezTo>
                  <a:cubicBezTo>
                    <a:pt x="102" y="35"/>
                    <a:pt x="102" y="35"/>
                    <a:pt x="102" y="35"/>
                  </a:cubicBezTo>
                  <a:cubicBezTo>
                    <a:pt x="104" y="33"/>
                    <a:pt x="104" y="30"/>
                    <a:pt x="102" y="28"/>
                  </a:cubicBezTo>
                  <a:cubicBezTo>
                    <a:pt x="76" y="2"/>
                    <a:pt x="76" y="2"/>
                    <a:pt x="76" y="2"/>
                  </a:cubicBezTo>
                  <a:cubicBezTo>
                    <a:pt x="74" y="0"/>
                    <a:pt x="71" y="0"/>
                    <a:pt x="69" y="2"/>
                  </a:cubicBezTo>
                  <a:cubicBezTo>
                    <a:pt x="2" y="68"/>
                    <a:pt x="2" y="68"/>
                    <a:pt x="2" y="68"/>
                  </a:cubicBezTo>
                  <a:cubicBezTo>
                    <a:pt x="0" y="70"/>
                    <a:pt x="0" y="74"/>
                    <a:pt x="2" y="76"/>
                  </a:cubicBezTo>
                  <a:cubicBezTo>
                    <a:pt x="28" y="101"/>
                    <a:pt x="28" y="101"/>
                    <a:pt x="28" y="101"/>
                  </a:cubicBezTo>
                  <a:cubicBezTo>
                    <a:pt x="30" y="103"/>
                    <a:pt x="33" y="103"/>
                    <a:pt x="35" y="101"/>
                  </a:cubicBezTo>
                  <a:cubicBezTo>
                    <a:pt x="41" y="96"/>
                    <a:pt x="41" y="96"/>
                    <a:pt x="41" y="96"/>
                  </a:cubicBezTo>
                  <a:cubicBezTo>
                    <a:pt x="57" y="109"/>
                    <a:pt x="57" y="109"/>
                    <a:pt x="57" y="109"/>
                  </a:cubicBezTo>
                  <a:cubicBezTo>
                    <a:pt x="50" y="116"/>
                    <a:pt x="50" y="116"/>
                    <a:pt x="50" y="116"/>
                  </a:cubicBezTo>
                  <a:cubicBezTo>
                    <a:pt x="43" y="123"/>
                    <a:pt x="43" y="135"/>
                    <a:pt x="50" y="142"/>
                  </a:cubicBezTo>
                  <a:cubicBezTo>
                    <a:pt x="53" y="145"/>
                    <a:pt x="57" y="147"/>
                    <a:pt x="61" y="148"/>
                  </a:cubicBezTo>
                  <a:cubicBezTo>
                    <a:pt x="60" y="154"/>
                    <a:pt x="61" y="160"/>
                    <a:pt x="66" y="165"/>
                  </a:cubicBezTo>
                  <a:cubicBezTo>
                    <a:pt x="71" y="170"/>
                    <a:pt x="77" y="171"/>
                    <a:pt x="83" y="170"/>
                  </a:cubicBezTo>
                  <a:cubicBezTo>
                    <a:pt x="84" y="174"/>
                    <a:pt x="85" y="178"/>
                    <a:pt x="89" y="181"/>
                  </a:cubicBezTo>
                  <a:cubicBezTo>
                    <a:pt x="94" y="186"/>
                    <a:pt x="101" y="188"/>
                    <a:pt x="107" y="186"/>
                  </a:cubicBezTo>
                  <a:cubicBezTo>
                    <a:pt x="108" y="189"/>
                    <a:pt x="110" y="193"/>
                    <a:pt x="113" y="195"/>
                  </a:cubicBezTo>
                  <a:cubicBezTo>
                    <a:pt x="120" y="202"/>
                    <a:pt x="130" y="202"/>
                    <a:pt x="137" y="194"/>
                  </a:cubicBezTo>
                  <a:cubicBezTo>
                    <a:pt x="137" y="194"/>
                    <a:pt x="137" y="194"/>
                    <a:pt x="137" y="194"/>
                  </a:cubicBezTo>
                  <a:cubicBezTo>
                    <a:pt x="142" y="189"/>
                    <a:pt x="142" y="189"/>
                    <a:pt x="142" y="189"/>
                  </a:cubicBezTo>
                  <a:cubicBezTo>
                    <a:pt x="152" y="199"/>
                    <a:pt x="152" y="199"/>
                    <a:pt x="152" y="199"/>
                  </a:cubicBezTo>
                  <a:cubicBezTo>
                    <a:pt x="153" y="200"/>
                    <a:pt x="153" y="200"/>
                    <a:pt x="153" y="200"/>
                  </a:cubicBezTo>
                  <a:cubicBezTo>
                    <a:pt x="153" y="200"/>
                    <a:pt x="153" y="200"/>
                    <a:pt x="153" y="200"/>
                  </a:cubicBezTo>
                  <a:cubicBezTo>
                    <a:pt x="160" y="206"/>
                    <a:pt x="168" y="205"/>
                    <a:pt x="175" y="199"/>
                  </a:cubicBezTo>
                  <a:cubicBezTo>
                    <a:pt x="177" y="197"/>
                    <a:pt x="178" y="195"/>
                    <a:pt x="179" y="192"/>
                  </a:cubicBezTo>
                  <a:cubicBezTo>
                    <a:pt x="186" y="197"/>
                    <a:pt x="195" y="196"/>
                    <a:pt x="201" y="190"/>
                  </a:cubicBezTo>
                  <a:cubicBezTo>
                    <a:pt x="204" y="187"/>
                    <a:pt x="205" y="183"/>
                    <a:pt x="206" y="180"/>
                  </a:cubicBezTo>
                  <a:cubicBezTo>
                    <a:pt x="211" y="180"/>
                    <a:pt x="217" y="179"/>
                    <a:pt x="221" y="175"/>
                  </a:cubicBezTo>
                  <a:close/>
                  <a:moveTo>
                    <a:pt x="237" y="16"/>
                  </a:moveTo>
                  <a:cubicBezTo>
                    <a:pt x="296" y="75"/>
                    <a:pt x="296" y="75"/>
                    <a:pt x="296" y="75"/>
                  </a:cubicBezTo>
                  <a:cubicBezTo>
                    <a:pt x="277" y="94"/>
                    <a:pt x="277" y="94"/>
                    <a:pt x="277" y="94"/>
                  </a:cubicBezTo>
                  <a:cubicBezTo>
                    <a:pt x="218" y="34"/>
                    <a:pt x="218" y="34"/>
                    <a:pt x="218" y="34"/>
                  </a:cubicBezTo>
                  <a:lnTo>
                    <a:pt x="237" y="16"/>
                  </a:lnTo>
                  <a:close/>
                  <a:moveTo>
                    <a:pt x="176" y="46"/>
                  </a:moveTo>
                  <a:cubicBezTo>
                    <a:pt x="180" y="46"/>
                    <a:pt x="184" y="49"/>
                    <a:pt x="189" y="52"/>
                  </a:cubicBezTo>
                  <a:cubicBezTo>
                    <a:pt x="194" y="55"/>
                    <a:pt x="199" y="59"/>
                    <a:pt x="205" y="59"/>
                  </a:cubicBezTo>
                  <a:cubicBezTo>
                    <a:pt x="213" y="60"/>
                    <a:pt x="220" y="56"/>
                    <a:pt x="223" y="53"/>
                  </a:cubicBezTo>
                  <a:cubicBezTo>
                    <a:pt x="259" y="90"/>
                    <a:pt x="259" y="90"/>
                    <a:pt x="259" y="90"/>
                  </a:cubicBezTo>
                  <a:cubicBezTo>
                    <a:pt x="229" y="122"/>
                    <a:pt x="229" y="122"/>
                    <a:pt x="229" y="122"/>
                  </a:cubicBezTo>
                  <a:cubicBezTo>
                    <a:pt x="224" y="117"/>
                    <a:pt x="224" y="117"/>
                    <a:pt x="224" y="117"/>
                  </a:cubicBezTo>
                  <a:cubicBezTo>
                    <a:pt x="177" y="70"/>
                    <a:pt x="177" y="70"/>
                    <a:pt x="177" y="70"/>
                  </a:cubicBezTo>
                  <a:cubicBezTo>
                    <a:pt x="176" y="69"/>
                    <a:pt x="175" y="68"/>
                    <a:pt x="174" y="68"/>
                  </a:cubicBezTo>
                  <a:cubicBezTo>
                    <a:pt x="173" y="68"/>
                    <a:pt x="160" y="68"/>
                    <a:pt x="149" y="76"/>
                  </a:cubicBezTo>
                  <a:cubicBezTo>
                    <a:pt x="144" y="77"/>
                    <a:pt x="140" y="74"/>
                    <a:pt x="138" y="71"/>
                  </a:cubicBezTo>
                  <a:cubicBezTo>
                    <a:pt x="136" y="69"/>
                    <a:pt x="135" y="65"/>
                    <a:pt x="140" y="60"/>
                  </a:cubicBezTo>
                  <a:cubicBezTo>
                    <a:pt x="151" y="48"/>
                    <a:pt x="166" y="46"/>
                    <a:pt x="176" y="46"/>
                  </a:cubicBezTo>
                  <a:close/>
                  <a:moveTo>
                    <a:pt x="32" y="91"/>
                  </a:moveTo>
                  <a:cubicBezTo>
                    <a:pt x="13" y="72"/>
                    <a:pt x="13" y="72"/>
                    <a:pt x="13" y="72"/>
                  </a:cubicBezTo>
                  <a:cubicBezTo>
                    <a:pt x="72" y="13"/>
                    <a:pt x="72" y="13"/>
                    <a:pt x="72" y="13"/>
                  </a:cubicBezTo>
                  <a:cubicBezTo>
                    <a:pt x="91" y="31"/>
                    <a:pt x="91" y="31"/>
                    <a:pt x="91" y="31"/>
                  </a:cubicBezTo>
                  <a:lnTo>
                    <a:pt x="32" y="91"/>
                  </a:lnTo>
                  <a:close/>
                  <a:moveTo>
                    <a:pt x="57" y="135"/>
                  </a:moveTo>
                  <a:cubicBezTo>
                    <a:pt x="54" y="132"/>
                    <a:pt x="54" y="127"/>
                    <a:pt x="57" y="124"/>
                  </a:cubicBezTo>
                  <a:cubicBezTo>
                    <a:pt x="74" y="106"/>
                    <a:pt x="74" y="106"/>
                    <a:pt x="74" y="106"/>
                  </a:cubicBezTo>
                  <a:cubicBezTo>
                    <a:pt x="78" y="104"/>
                    <a:pt x="82" y="104"/>
                    <a:pt x="85" y="107"/>
                  </a:cubicBezTo>
                  <a:cubicBezTo>
                    <a:pt x="88" y="110"/>
                    <a:pt x="89" y="115"/>
                    <a:pt x="86" y="118"/>
                  </a:cubicBezTo>
                  <a:cubicBezTo>
                    <a:pt x="69" y="136"/>
                    <a:pt x="69" y="136"/>
                    <a:pt x="69" y="136"/>
                  </a:cubicBezTo>
                  <a:cubicBezTo>
                    <a:pt x="66" y="139"/>
                    <a:pt x="60" y="139"/>
                    <a:pt x="57" y="135"/>
                  </a:cubicBezTo>
                  <a:close/>
                  <a:moveTo>
                    <a:pt x="73" y="158"/>
                  </a:moveTo>
                  <a:cubicBezTo>
                    <a:pt x="70" y="155"/>
                    <a:pt x="70" y="149"/>
                    <a:pt x="73" y="146"/>
                  </a:cubicBezTo>
                  <a:cubicBezTo>
                    <a:pt x="94" y="125"/>
                    <a:pt x="94" y="125"/>
                    <a:pt x="94" y="125"/>
                  </a:cubicBezTo>
                  <a:cubicBezTo>
                    <a:pt x="97" y="123"/>
                    <a:pt x="101" y="123"/>
                    <a:pt x="104" y="126"/>
                  </a:cubicBezTo>
                  <a:cubicBezTo>
                    <a:pt x="107" y="129"/>
                    <a:pt x="108" y="134"/>
                    <a:pt x="106" y="137"/>
                  </a:cubicBezTo>
                  <a:cubicBezTo>
                    <a:pt x="85" y="158"/>
                    <a:pt x="85" y="158"/>
                    <a:pt x="85" y="158"/>
                  </a:cubicBezTo>
                  <a:cubicBezTo>
                    <a:pt x="82" y="161"/>
                    <a:pt x="76" y="161"/>
                    <a:pt x="73" y="158"/>
                  </a:cubicBezTo>
                  <a:close/>
                  <a:moveTo>
                    <a:pt x="96" y="174"/>
                  </a:moveTo>
                  <a:cubicBezTo>
                    <a:pt x="92" y="170"/>
                    <a:pt x="92" y="165"/>
                    <a:pt x="95" y="162"/>
                  </a:cubicBezTo>
                  <a:cubicBezTo>
                    <a:pt x="110" y="148"/>
                    <a:pt x="110" y="148"/>
                    <a:pt x="110" y="148"/>
                  </a:cubicBezTo>
                  <a:cubicBezTo>
                    <a:pt x="113" y="145"/>
                    <a:pt x="118" y="146"/>
                    <a:pt x="121" y="149"/>
                  </a:cubicBezTo>
                  <a:cubicBezTo>
                    <a:pt x="124" y="152"/>
                    <a:pt x="124" y="156"/>
                    <a:pt x="122" y="159"/>
                  </a:cubicBezTo>
                  <a:cubicBezTo>
                    <a:pt x="107" y="174"/>
                    <a:pt x="107" y="174"/>
                    <a:pt x="107" y="174"/>
                  </a:cubicBezTo>
                  <a:cubicBezTo>
                    <a:pt x="104" y="177"/>
                    <a:pt x="99" y="177"/>
                    <a:pt x="96" y="174"/>
                  </a:cubicBezTo>
                  <a:close/>
                  <a:moveTo>
                    <a:pt x="120" y="188"/>
                  </a:moveTo>
                  <a:cubicBezTo>
                    <a:pt x="116" y="185"/>
                    <a:pt x="116" y="180"/>
                    <a:pt x="119" y="176"/>
                  </a:cubicBezTo>
                  <a:cubicBezTo>
                    <a:pt x="129" y="167"/>
                    <a:pt x="129" y="167"/>
                    <a:pt x="129" y="167"/>
                  </a:cubicBezTo>
                  <a:cubicBezTo>
                    <a:pt x="133" y="164"/>
                    <a:pt x="137" y="165"/>
                    <a:pt x="140" y="168"/>
                  </a:cubicBezTo>
                  <a:cubicBezTo>
                    <a:pt x="143" y="171"/>
                    <a:pt x="142" y="175"/>
                    <a:pt x="140" y="177"/>
                  </a:cubicBezTo>
                  <a:cubicBezTo>
                    <a:pt x="130" y="187"/>
                    <a:pt x="130" y="187"/>
                    <a:pt x="130" y="187"/>
                  </a:cubicBezTo>
                  <a:cubicBezTo>
                    <a:pt x="128" y="190"/>
                    <a:pt x="123" y="192"/>
                    <a:pt x="120" y="188"/>
                  </a:cubicBezTo>
                  <a:close/>
                  <a:moveTo>
                    <a:pt x="184" y="184"/>
                  </a:moveTo>
                  <a:cubicBezTo>
                    <a:pt x="171" y="170"/>
                    <a:pt x="171" y="170"/>
                    <a:pt x="171" y="170"/>
                  </a:cubicBezTo>
                  <a:cubicBezTo>
                    <a:pt x="170" y="170"/>
                    <a:pt x="170" y="170"/>
                    <a:pt x="170" y="170"/>
                  </a:cubicBezTo>
                  <a:cubicBezTo>
                    <a:pt x="163" y="162"/>
                    <a:pt x="163" y="162"/>
                    <a:pt x="163" y="162"/>
                  </a:cubicBezTo>
                  <a:cubicBezTo>
                    <a:pt x="163" y="162"/>
                    <a:pt x="163" y="162"/>
                    <a:pt x="163" y="162"/>
                  </a:cubicBezTo>
                  <a:cubicBezTo>
                    <a:pt x="161" y="160"/>
                    <a:pt x="158" y="160"/>
                    <a:pt x="156" y="162"/>
                  </a:cubicBezTo>
                  <a:cubicBezTo>
                    <a:pt x="154" y="164"/>
                    <a:pt x="154" y="167"/>
                    <a:pt x="156" y="169"/>
                  </a:cubicBezTo>
                  <a:cubicBezTo>
                    <a:pt x="168" y="182"/>
                    <a:pt x="168" y="182"/>
                    <a:pt x="168" y="182"/>
                  </a:cubicBezTo>
                  <a:cubicBezTo>
                    <a:pt x="170" y="185"/>
                    <a:pt x="170" y="189"/>
                    <a:pt x="167" y="192"/>
                  </a:cubicBezTo>
                  <a:cubicBezTo>
                    <a:pt x="165" y="194"/>
                    <a:pt x="163" y="195"/>
                    <a:pt x="160" y="193"/>
                  </a:cubicBezTo>
                  <a:cubicBezTo>
                    <a:pt x="149" y="182"/>
                    <a:pt x="149" y="182"/>
                    <a:pt x="149" y="182"/>
                  </a:cubicBezTo>
                  <a:cubicBezTo>
                    <a:pt x="154" y="175"/>
                    <a:pt x="153" y="167"/>
                    <a:pt x="147" y="161"/>
                  </a:cubicBezTo>
                  <a:cubicBezTo>
                    <a:pt x="143" y="157"/>
                    <a:pt x="138" y="155"/>
                    <a:pt x="133" y="155"/>
                  </a:cubicBezTo>
                  <a:cubicBezTo>
                    <a:pt x="134" y="150"/>
                    <a:pt x="132" y="145"/>
                    <a:pt x="128" y="141"/>
                  </a:cubicBezTo>
                  <a:cubicBezTo>
                    <a:pt x="125" y="138"/>
                    <a:pt x="121" y="137"/>
                    <a:pt x="117" y="136"/>
                  </a:cubicBezTo>
                  <a:cubicBezTo>
                    <a:pt x="118" y="130"/>
                    <a:pt x="116" y="124"/>
                    <a:pt x="112" y="119"/>
                  </a:cubicBezTo>
                  <a:cubicBezTo>
                    <a:pt x="108" y="116"/>
                    <a:pt x="103" y="114"/>
                    <a:pt x="98" y="114"/>
                  </a:cubicBezTo>
                  <a:cubicBezTo>
                    <a:pt x="98" y="109"/>
                    <a:pt x="96" y="104"/>
                    <a:pt x="92" y="100"/>
                  </a:cubicBezTo>
                  <a:cubicBezTo>
                    <a:pt x="86" y="93"/>
                    <a:pt x="75" y="93"/>
                    <a:pt x="68" y="98"/>
                  </a:cubicBezTo>
                  <a:cubicBezTo>
                    <a:pt x="68" y="98"/>
                    <a:pt x="68" y="99"/>
                    <a:pt x="68" y="99"/>
                  </a:cubicBezTo>
                  <a:cubicBezTo>
                    <a:pt x="65" y="102"/>
                    <a:pt x="65" y="102"/>
                    <a:pt x="65" y="102"/>
                  </a:cubicBezTo>
                  <a:cubicBezTo>
                    <a:pt x="48" y="89"/>
                    <a:pt x="48" y="89"/>
                    <a:pt x="48" y="89"/>
                  </a:cubicBezTo>
                  <a:cubicBezTo>
                    <a:pt x="87" y="50"/>
                    <a:pt x="87" y="50"/>
                    <a:pt x="87" y="50"/>
                  </a:cubicBezTo>
                  <a:cubicBezTo>
                    <a:pt x="90" y="52"/>
                    <a:pt x="96" y="55"/>
                    <a:pt x="103" y="56"/>
                  </a:cubicBezTo>
                  <a:cubicBezTo>
                    <a:pt x="110" y="57"/>
                    <a:pt x="116" y="53"/>
                    <a:pt x="121" y="50"/>
                  </a:cubicBezTo>
                  <a:cubicBezTo>
                    <a:pt x="125" y="48"/>
                    <a:pt x="128" y="46"/>
                    <a:pt x="131" y="45"/>
                  </a:cubicBezTo>
                  <a:cubicBezTo>
                    <a:pt x="135" y="44"/>
                    <a:pt x="138" y="45"/>
                    <a:pt x="140" y="46"/>
                  </a:cubicBezTo>
                  <a:cubicBezTo>
                    <a:pt x="138" y="48"/>
                    <a:pt x="135" y="50"/>
                    <a:pt x="133" y="53"/>
                  </a:cubicBezTo>
                  <a:cubicBezTo>
                    <a:pt x="124" y="61"/>
                    <a:pt x="125" y="71"/>
                    <a:pt x="129" y="77"/>
                  </a:cubicBezTo>
                  <a:cubicBezTo>
                    <a:pt x="130" y="78"/>
                    <a:pt x="131" y="79"/>
                    <a:pt x="132" y="80"/>
                  </a:cubicBezTo>
                  <a:cubicBezTo>
                    <a:pt x="137" y="85"/>
                    <a:pt x="145" y="87"/>
                    <a:pt x="152" y="85"/>
                  </a:cubicBezTo>
                  <a:cubicBezTo>
                    <a:pt x="152" y="85"/>
                    <a:pt x="152" y="85"/>
                    <a:pt x="152" y="85"/>
                  </a:cubicBezTo>
                  <a:cubicBezTo>
                    <a:pt x="152" y="85"/>
                    <a:pt x="152" y="85"/>
                    <a:pt x="153" y="85"/>
                  </a:cubicBezTo>
                  <a:cubicBezTo>
                    <a:pt x="153" y="85"/>
                    <a:pt x="153" y="85"/>
                    <a:pt x="153" y="85"/>
                  </a:cubicBezTo>
                  <a:cubicBezTo>
                    <a:pt x="153" y="85"/>
                    <a:pt x="153" y="85"/>
                    <a:pt x="153" y="85"/>
                  </a:cubicBezTo>
                  <a:cubicBezTo>
                    <a:pt x="153" y="84"/>
                    <a:pt x="153" y="84"/>
                    <a:pt x="154" y="84"/>
                  </a:cubicBezTo>
                  <a:cubicBezTo>
                    <a:pt x="154" y="84"/>
                    <a:pt x="154" y="84"/>
                    <a:pt x="154" y="84"/>
                  </a:cubicBezTo>
                  <a:cubicBezTo>
                    <a:pt x="160" y="79"/>
                    <a:pt x="168" y="78"/>
                    <a:pt x="171" y="78"/>
                  </a:cubicBezTo>
                  <a:cubicBezTo>
                    <a:pt x="217" y="124"/>
                    <a:pt x="217" y="124"/>
                    <a:pt x="217" y="124"/>
                  </a:cubicBezTo>
                  <a:cubicBezTo>
                    <a:pt x="233" y="140"/>
                    <a:pt x="233" y="140"/>
                    <a:pt x="233" y="140"/>
                  </a:cubicBezTo>
                  <a:cubicBezTo>
                    <a:pt x="235" y="143"/>
                    <a:pt x="235" y="147"/>
                    <a:pt x="232" y="150"/>
                  </a:cubicBezTo>
                  <a:cubicBezTo>
                    <a:pt x="229" y="152"/>
                    <a:pt x="225" y="153"/>
                    <a:pt x="223" y="151"/>
                  </a:cubicBezTo>
                  <a:cubicBezTo>
                    <a:pt x="206" y="135"/>
                    <a:pt x="206" y="135"/>
                    <a:pt x="206" y="135"/>
                  </a:cubicBezTo>
                  <a:cubicBezTo>
                    <a:pt x="206" y="134"/>
                    <a:pt x="206" y="134"/>
                    <a:pt x="206" y="134"/>
                  </a:cubicBezTo>
                  <a:cubicBezTo>
                    <a:pt x="191" y="120"/>
                    <a:pt x="191" y="120"/>
                    <a:pt x="191" y="120"/>
                  </a:cubicBezTo>
                  <a:cubicBezTo>
                    <a:pt x="191" y="120"/>
                    <a:pt x="191" y="120"/>
                    <a:pt x="191" y="120"/>
                  </a:cubicBezTo>
                  <a:cubicBezTo>
                    <a:pt x="189" y="118"/>
                    <a:pt x="186" y="118"/>
                    <a:pt x="184" y="120"/>
                  </a:cubicBezTo>
                  <a:cubicBezTo>
                    <a:pt x="182" y="122"/>
                    <a:pt x="182" y="125"/>
                    <a:pt x="184" y="127"/>
                  </a:cubicBezTo>
                  <a:cubicBezTo>
                    <a:pt x="215" y="158"/>
                    <a:pt x="215" y="158"/>
                    <a:pt x="215" y="158"/>
                  </a:cubicBezTo>
                  <a:cubicBezTo>
                    <a:pt x="217" y="161"/>
                    <a:pt x="217" y="165"/>
                    <a:pt x="214" y="167"/>
                  </a:cubicBezTo>
                  <a:cubicBezTo>
                    <a:pt x="212" y="170"/>
                    <a:pt x="208" y="170"/>
                    <a:pt x="205" y="168"/>
                  </a:cubicBezTo>
                  <a:cubicBezTo>
                    <a:pt x="176" y="140"/>
                    <a:pt x="176" y="140"/>
                    <a:pt x="176" y="140"/>
                  </a:cubicBezTo>
                  <a:cubicBezTo>
                    <a:pt x="174" y="138"/>
                    <a:pt x="171" y="138"/>
                    <a:pt x="169" y="140"/>
                  </a:cubicBezTo>
                  <a:cubicBezTo>
                    <a:pt x="167" y="142"/>
                    <a:pt x="167" y="146"/>
                    <a:pt x="169" y="147"/>
                  </a:cubicBezTo>
                  <a:cubicBezTo>
                    <a:pt x="169" y="147"/>
                    <a:pt x="169" y="147"/>
                    <a:pt x="169" y="147"/>
                  </a:cubicBezTo>
                  <a:cubicBezTo>
                    <a:pt x="181" y="159"/>
                    <a:pt x="181" y="159"/>
                    <a:pt x="181" y="159"/>
                  </a:cubicBezTo>
                  <a:cubicBezTo>
                    <a:pt x="181" y="159"/>
                    <a:pt x="181" y="159"/>
                    <a:pt x="181" y="159"/>
                  </a:cubicBezTo>
                  <a:cubicBezTo>
                    <a:pt x="195" y="173"/>
                    <a:pt x="195" y="173"/>
                    <a:pt x="195" y="173"/>
                  </a:cubicBezTo>
                  <a:cubicBezTo>
                    <a:pt x="197" y="176"/>
                    <a:pt x="196" y="180"/>
                    <a:pt x="194" y="183"/>
                  </a:cubicBezTo>
                  <a:cubicBezTo>
                    <a:pt x="191" y="185"/>
                    <a:pt x="187" y="186"/>
                    <a:pt x="184" y="184"/>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53" name="Google Shape;253;p4"/>
            <p:cNvSpPr/>
            <p:nvPr/>
          </p:nvSpPr>
          <p:spPr>
            <a:xfrm>
              <a:off x="3699" y="3268"/>
              <a:ext cx="20" cy="17"/>
            </a:xfrm>
            <a:custGeom>
              <a:rect b="b" l="l" r="r" t="t"/>
              <a:pathLst>
                <a:path extrusionOk="0" h="12" w="13">
                  <a:moveTo>
                    <a:pt x="3" y="10"/>
                  </a:moveTo>
                  <a:cubicBezTo>
                    <a:pt x="5" y="12"/>
                    <a:pt x="8" y="12"/>
                    <a:pt x="11" y="10"/>
                  </a:cubicBezTo>
                  <a:cubicBezTo>
                    <a:pt x="13" y="8"/>
                    <a:pt x="13" y="4"/>
                    <a:pt x="11" y="2"/>
                  </a:cubicBezTo>
                  <a:cubicBezTo>
                    <a:pt x="8" y="0"/>
                    <a:pt x="5" y="0"/>
                    <a:pt x="3" y="2"/>
                  </a:cubicBezTo>
                  <a:cubicBezTo>
                    <a:pt x="0" y="4"/>
                    <a:pt x="0" y="8"/>
                    <a:pt x="3" y="10"/>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54" name="Google Shape;254;p4"/>
            <p:cNvSpPr/>
            <p:nvPr/>
          </p:nvSpPr>
          <p:spPr>
            <a:xfrm>
              <a:off x="3952" y="3269"/>
              <a:ext cx="18" cy="19"/>
            </a:xfrm>
            <a:custGeom>
              <a:rect b="b" l="l" r="r" t="t"/>
              <a:pathLst>
                <a:path extrusionOk="0" h="13" w="12">
                  <a:moveTo>
                    <a:pt x="10" y="3"/>
                  </a:moveTo>
                  <a:cubicBezTo>
                    <a:pt x="8" y="0"/>
                    <a:pt x="4" y="0"/>
                    <a:pt x="2" y="3"/>
                  </a:cubicBezTo>
                  <a:cubicBezTo>
                    <a:pt x="0" y="5"/>
                    <a:pt x="0" y="8"/>
                    <a:pt x="2" y="10"/>
                  </a:cubicBezTo>
                  <a:cubicBezTo>
                    <a:pt x="4" y="13"/>
                    <a:pt x="8" y="13"/>
                    <a:pt x="10" y="10"/>
                  </a:cubicBezTo>
                  <a:cubicBezTo>
                    <a:pt x="12" y="8"/>
                    <a:pt x="12" y="5"/>
                    <a:pt x="10" y="3"/>
                  </a:cubicBezTo>
                  <a:close/>
                </a:path>
              </a:pathLst>
            </a:custGeom>
            <a:solidFill>
              <a:schemeClr val="accent3"/>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255" name="Google Shape;255;p4"/>
          <p:cNvSpPr txBox="1"/>
          <p:nvPr/>
        </p:nvSpPr>
        <p:spPr>
          <a:xfrm>
            <a:off x="327175" y="1506527"/>
            <a:ext cx="10909200" cy="5387400"/>
          </a:xfrm>
          <a:prstGeom prst="rect">
            <a:avLst/>
          </a:prstGeom>
          <a:noFill/>
          <a:ln>
            <a:noFill/>
          </a:ln>
        </p:spPr>
        <p:txBody>
          <a:bodyPr anchorCtr="0" anchor="t" bIns="45700" lIns="91425" spcFirstLastPara="1" rIns="91425" wrap="square" tIns="45700">
            <a:spAutoFit/>
          </a:bodyPr>
          <a:lstStyle/>
          <a:p>
            <a:pPr indent="0" lvl="0" marL="0" marR="0" rtl="0" algn="just">
              <a:spcBef>
                <a:spcPts val="2400"/>
              </a:spcBef>
              <a:spcAft>
                <a:spcPts val="0"/>
              </a:spcAft>
              <a:buNone/>
            </a:pPr>
            <a:r>
              <a:rPr lang="es-ES" sz="1800"/>
              <a:t>a. </a:t>
            </a:r>
            <a:r>
              <a:rPr lang="es-ES" sz="1800"/>
              <a:t>Sprint planning - “</a:t>
            </a:r>
            <a:r>
              <a:rPr lang="es-ES" sz="1800">
                <a:solidFill>
                  <a:schemeClr val="dk1"/>
                </a:solidFill>
              </a:rPr>
              <a:t>Desarrollar login de la aplicación” → Creación de Cuentas, Creación de Perfiles, Conexiones a la BD, Encapsulamiento de Seguridad.</a:t>
            </a:r>
            <a:endParaRPr sz="1800">
              <a:solidFill>
                <a:schemeClr val="dk1"/>
              </a:solidFill>
            </a:endParaRPr>
          </a:p>
          <a:p>
            <a:pPr indent="0" lvl="0" marL="0" marR="0" rtl="0" algn="just">
              <a:spcBef>
                <a:spcPts val="2400"/>
              </a:spcBef>
              <a:spcAft>
                <a:spcPts val="0"/>
              </a:spcAft>
              <a:buNone/>
            </a:pPr>
            <a:r>
              <a:rPr lang="es-ES" sz="1800"/>
              <a:t>b</a:t>
            </a:r>
            <a:r>
              <a:rPr lang="es-ES" sz="1800"/>
              <a:t>. Daily meeting - Revisión de avances de las tareas asignadas con el objetivo de asignar recursos y personal a una tarea que presente atraso</a:t>
            </a:r>
            <a:endParaRPr sz="1800"/>
          </a:p>
          <a:p>
            <a:pPr indent="0" lvl="0" marL="0" marR="0" rtl="0" algn="just">
              <a:spcBef>
                <a:spcPts val="2400"/>
              </a:spcBef>
              <a:spcAft>
                <a:spcPts val="0"/>
              </a:spcAft>
              <a:buNone/>
            </a:pPr>
            <a:r>
              <a:rPr lang="es-ES" sz="1800"/>
              <a:t>c.- Trabajo de Desarrollo - Se desarrollan los paquetes de trabajo previamente determinados y asignados, posteriormente se realizan las pruebas de testeo necesarias para generar un entregable.</a:t>
            </a:r>
            <a:endParaRPr sz="1800"/>
          </a:p>
          <a:p>
            <a:pPr indent="0" lvl="0" marL="0" marR="0" rtl="0" algn="just">
              <a:spcBef>
                <a:spcPts val="2400"/>
              </a:spcBef>
              <a:spcAft>
                <a:spcPts val="0"/>
              </a:spcAft>
              <a:buNone/>
            </a:pPr>
            <a:r>
              <a:rPr lang="es-ES" sz="1800"/>
              <a:t>d. Sprint review - Se presenta demo funcional del login al cliente con el objetivo de visualizar la interfaz que fue desarrollada</a:t>
            </a:r>
            <a:endParaRPr sz="1800"/>
          </a:p>
          <a:p>
            <a:pPr indent="0" lvl="0" marL="0" marR="0" rtl="0" algn="just">
              <a:spcBef>
                <a:spcPts val="2400"/>
              </a:spcBef>
              <a:spcAft>
                <a:spcPts val="0"/>
              </a:spcAft>
              <a:buNone/>
            </a:pPr>
            <a:r>
              <a:rPr lang="es-ES" sz="1800"/>
              <a:t>e. Sprint retrospective - Se revisa, testea el </a:t>
            </a:r>
            <a:r>
              <a:rPr lang="es-ES" sz="1800"/>
              <a:t>módulo</a:t>
            </a:r>
            <a:r>
              <a:rPr lang="es-ES" sz="1800"/>
              <a:t> desarrollado, se verifican factores de seguridad, se observan puntos de mejora del sprint</a:t>
            </a:r>
            <a:endParaRPr sz="1800"/>
          </a:p>
          <a:p>
            <a:pPr indent="0" lvl="0" marL="0" marR="0" rtl="0" algn="just">
              <a:spcBef>
                <a:spcPts val="2400"/>
              </a:spcBef>
              <a:spcAft>
                <a:spcPts val="0"/>
              </a:spcAft>
              <a:buNone/>
            </a:pPr>
            <a:r>
              <a:t/>
            </a:r>
            <a:endParaRPr sz="1800"/>
          </a:p>
          <a:p>
            <a:pPr indent="0" lvl="0" marL="0" marR="0" rtl="0" algn="l">
              <a:spcBef>
                <a:spcPts val="1200"/>
              </a:spcBef>
              <a:spcAft>
                <a:spcPts val="0"/>
              </a:spcAft>
              <a:buNone/>
            </a:pPr>
            <a:br>
              <a:rPr b="0" i="0" lang="es-ES" sz="1800" u="none" cap="none" strike="noStrike">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2" name="Google Shape;262;p5"/>
          <p:cNvSpPr/>
          <p:nvPr/>
        </p:nvSpPr>
        <p:spPr>
          <a:xfrm>
            <a:off x="509628" y="496959"/>
            <a:ext cx="1106164" cy="585973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712856" y="496958"/>
            <a:ext cx="9961047" cy="367807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txBox="1"/>
          <p:nvPr>
            <p:ph type="ctrTitle"/>
          </p:nvPr>
        </p:nvSpPr>
        <p:spPr>
          <a:xfrm>
            <a:off x="1893715" y="708498"/>
            <a:ext cx="7574507" cy="333005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6000"/>
              <a:buFont typeface="Gill Sans"/>
              <a:buNone/>
            </a:pPr>
            <a:r>
              <a:rPr lang="es-ES" sz="6000">
                <a:solidFill>
                  <a:srgbClr val="FFFFFF"/>
                </a:solidFill>
              </a:rPr>
              <a:t>GRACIAS</a:t>
            </a:r>
            <a:endParaRPr/>
          </a:p>
        </p:txBody>
      </p:sp>
      <p:sp>
        <p:nvSpPr>
          <p:cNvPr id="265" name="Google Shape;265;p5"/>
          <p:cNvSpPr/>
          <p:nvPr/>
        </p:nvSpPr>
        <p:spPr>
          <a:xfrm>
            <a:off x="1712789" y="4284212"/>
            <a:ext cx="9961115" cy="2072481"/>
          </a:xfrm>
          <a:prstGeom prst="rect">
            <a:avLst/>
          </a:prstGeom>
          <a:solidFill>
            <a:srgbClr val="89929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txBox="1"/>
          <p:nvPr>
            <p:ph idx="1" type="subTitle"/>
          </p:nvPr>
        </p:nvSpPr>
        <p:spPr>
          <a:xfrm>
            <a:off x="1893715" y="4464764"/>
            <a:ext cx="7574400" cy="164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40"/>
              <a:buNone/>
            </a:pPr>
            <a:r>
              <a:rPr lang="es-ES" sz="2000">
                <a:solidFill>
                  <a:srgbClr val="FFFFFF"/>
                </a:solidFill>
              </a:rPr>
              <a:t>Paulina V. Arcila</a:t>
            </a:r>
            <a:endParaRPr sz="2000">
              <a:solidFill>
                <a:srgbClr val="FFFFFF"/>
              </a:solidFill>
            </a:endParaRPr>
          </a:p>
          <a:p>
            <a:pPr indent="0" lvl="0" marL="0" rtl="0" algn="l">
              <a:lnSpc>
                <a:spcPct val="90000"/>
              </a:lnSpc>
              <a:spcBef>
                <a:spcPts val="0"/>
              </a:spcBef>
              <a:spcAft>
                <a:spcPts val="0"/>
              </a:spcAft>
              <a:buSzPts val="1840"/>
              <a:buNone/>
            </a:pPr>
            <a:r>
              <a:rPr lang="es-ES" sz="2000">
                <a:solidFill>
                  <a:srgbClr val="FFFFFF"/>
                </a:solidFill>
              </a:rPr>
              <a:t>Carlos Retamal</a:t>
            </a:r>
            <a:endParaRPr sz="2000">
              <a:solidFill>
                <a:srgbClr val="FFFFFF"/>
              </a:solidFill>
            </a:endParaRPr>
          </a:p>
          <a:p>
            <a:pPr indent="0" lvl="0" marL="0" rtl="0" algn="l">
              <a:lnSpc>
                <a:spcPct val="90000"/>
              </a:lnSpc>
              <a:spcBef>
                <a:spcPts val="0"/>
              </a:spcBef>
              <a:spcAft>
                <a:spcPts val="0"/>
              </a:spcAft>
              <a:buSzPts val="1840"/>
              <a:buNone/>
            </a:pPr>
            <a:r>
              <a:rPr lang="es-ES" sz="2000">
                <a:solidFill>
                  <a:srgbClr val="FFFFFF"/>
                </a:solidFill>
              </a:rPr>
              <a:t>Daniel Soto </a:t>
            </a:r>
            <a:endParaRPr sz="2000">
              <a:solidFill>
                <a:srgbClr val="FFFFFF"/>
              </a:solidFill>
            </a:endParaRPr>
          </a:p>
          <a:p>
            <a:pPr indent="0" lvl="0" marL="0" rtl="0" algn="l">
              <a:lnSpc>
                <a:spcPct val="90000"/>
              </a:lnSpc>
              <a:spcBef>
                <a:spcPts val="0"/>
              </a:spcBef>
              <a:spcAft>
                <a:spcPts val="0"/>
              </a:spcAft>
              <a:buSzPts val="1840"/>
              <a:buNone/>
            </a:pPr>
            <a:r>
              <a:t/>
            </a:r>
            <a:endParaRPr/>
          </a:p>
          <a:p>
            <a:pPr indent="0" lvl="0" marL="0" rtl="0" algn="l">
              <a:lnSpc>
                <a:spcPct val="90000"/>
              </a:lnSpc>
              <a:spcBef>
                <a:spcPts val="1000"/>
              </a:spcBef>
              <a:spcAft>
                <a:spcPts val="0"/>
              </a:spcAft>
              <a:buSzPts val="1840"/>
              <a:buNone/>
            </a:pPr>
            <a:r>
              <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2021-04-12T19:37:14Z</dcterms:created>
  <dc:creator>SOTO CORREA, DANIEL 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