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F963"/>
    <a:srgbClr val="141516"/>
    <a:srgbClr val="1B1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2483C-D768-4B3F-904C-F4814AB4FDFD}" v="122" dt="2020-11-04T17:51:04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廷安 顏" userId="a00b2272a53f95aa" providerId="LiveId" clId="{35D2483C-D768-4B3F-904C-F4814AB4FDFD}"/>
    <pc:docChg chg="undo custSel addSld delSld modSld">
      <pc:chgData name="廷安 顏" userId="a00b2272a53f95aa" providerId="LiveId" clId="{35D2483C-D768-4B3F-904C-F4814AB4FDFD}" dt="2020-11-04T17:55:08.417" v="827" actId="478"/>
      <pc:docMkLst>
        <pc:docMk/>
      </pc:docMkLst>
      <pc:sldChg chg="add del">
        <pc:chgData name="廷安 顏" userId="a00b2272a53f95aa" providerId="LiveId" clId="{35D2483C-D768-4B3F-904C-F4814AB4FDFD}" dt="2020-11-04T16:56:10.378" v="2" actId="2696"/>
        <pc:sldMkLst>
          <pc:docMk/>
          <pc:sldMk cId="1956115222" sldId="256"/>
        </pc:sldMkLst>
      </pc:sldChg>
      <pc:sldChg chg="addSp delSp modSp add setBg">
        <pc:chgData name="廷安 顏" userId="a00b2272a53f95aa" providerId="LiveId" clId="{35D2483C-D768-4B3F-904C-F4814AB4FDFD}" dt="2020-11-04T17:45:12.110" v="614" actId="1076"/>
        <pc:sldMkLst>
          <pc:docMk/>
          <pc:sldMk cId="478987466" sldId="257"/>
        </pc:sldMkLst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2" creationId="{32BEB3BD-3D31-4466-83B7-B0A332330BB1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3" creationId="{9609A323-A315-4FF1-8875-5CD70E93D101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4" creationId="{5FC9EEA3-20FC-4D01-BB83-6C89A23FC2CF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5" creationId="{7EC5EC1A-6AF4-4B53-B949-865D195E28B3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6" creationId="{00773121-080C-47F6-8B14-A76CD003063E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7" creationId="{04936486-D724-4167-A179-7766CB2E4774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8" creationId="{4C490AD2-5C85-4D84-9ADB-550E35351C22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9" creationId="{BD39CA9F-AD9E-4928-979A-81337738B251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10" creationId="{9B8FC344-31FA-4C23-9BD8-8FD65873FD22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11" creationId="{7AE8F68F-A69C-42B6-BA07-FFDDB95D68A0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12" creationId="{57ABBFE6-2D7E-4593-9857-B2F03457B828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13" creationId="{B2A72BE8-D227-4FD0-AE35-E3F48737BFD9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14" creationId="{D69C37B2-E069-4272-8322-764474372862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15" creationId="{0E3D3656-54CC-46E6-BE72-1656F30E4B87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16" creationId="{3EC8FFAD-4BD5-4A9B-945F-7466917D937E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17" creationId="{76325046-69AF-4C23-B006-D4DE414FB4EE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18" creationId="{B0127AA7-D7A7-463E-94F5-FCACEB1B4129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19" creationId="{76244415-E092-454E-A503-D05019B2F4F3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20" creationId="{18A108DD-77C5-4283-83B3-BCDAF835595B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21" creationId="{CD262182-F8DB-4A10-85BB-01659143A7DE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22" creationId="{F2588AAB-EDB0-4B0C-A108-F3E27239D3F4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23" creationId="{0D979765-30A8-4491-9A74-F8D92059A42A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24" creationId="{4BE9FD82-BCB4-4D9F-9302-FF07B4F39492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25" creationId="{CF23C2BD-7AED-4A7C-B490-A07BFAD10703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26" creationId="{C7352EAE-73D8-4B7C-B949-17DD105DA89A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27" creationId="{50037372-9CB2-40AD-A114-562096ED7E86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28" creationId="{252B5C21-7BC9-48CA-A572-550F4835C8D4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29" creationId="{18B949AC-5D99-4E94-B3DE-226A39C98C24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30" creationId="{0B2440F8-DD65-45BA-BE9D-8C4FF9B6D222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31" creationId="{3948CB00-725C-478D-974A-31DA71C0BC3F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32" creationId="{4C7F3122-6C74-4949-88F5-66C5A0CB473D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33" creationId="{3AC5FBDA-C3E2-4A08-9108-2E5D6C38832F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34" creationId="{9CBD24C3-99FE-4FAB-8740-A604D90961B4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35" creationId="{C68FAF85-80E7-4A56-BC30-B8F0C2DA58CF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36" creationId="{D95A7F07-F007-4196-879E-10011C3E0D6F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37" creationId="{D8C0BBE2-12DB-4A5C-9A05-6B5080ACE6E9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38" creationId="{BC3F6764-48B3-42E8-87BD-2A64B6823769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39" creationId="{DF4C4DD4-7668-4F6E-BA69-D33E4B1C635E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40" creationId="{1FDBD3E6-8CDA-4017-A455-703DBBADEE63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41" creationId="{4461571E-2117-44E8-8A27-F2B96586485E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42" creationId="{FB022543-084A-4F2C-A7B0-6CC38C8CB8AC}"/>
          </ac:spMkLst>
        </pc:spChg>
        <pc:spChg chg="add mod topLvl">
          <ac:chgData name="廷安 顏" userId="a00b2272a53f95aa" providerId="LiveId" clId="{35D2483C-D768-4B3F-904C-F4814AB4FDFD}" dt="2020-11-04T17:18:35.510" v="384" actId="1076"/>
          <ac:spMkLst>
            <pc:docMk/>
            <pc:sldMk cId="478987466" sldId="257"/>
            <ac:spMk id="43" creationId="{1E3153D8-9411-4190-80A0-4B7F78E89053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44" creationId="{C537E153-AE93-42D9-B592-C3ED0629BA6F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45" creationId="{48F531C4-E500-4B90-A17A-191BE620068D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46" creationId="{BBBA617C-A1CC-47D3-BA6E-49BC5A4737CB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47" creationId="{4F0FB565-7054-4031-87F4-38CB110BBFC8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48" creationId="{07E260E6-D00A-4BEC-8145-C61A44A09DC8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49" creationId="{B4E05E87-2998-4B8D-A4C0-EA43D2A0297A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50" creationId="{70D324BF-6A8D-40E0-A58C-7063A8CD5BFB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51" creationId="{D1602B18-1145-4E9D-BFC3-8CC45BD82F4F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52" creationId="{2328B0EC-8060-4E24-A5BF-C8619FA05A25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53" creationId="{226666B3-B31A-4D05-9CC9-CE56A76B0A61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54" creationId="{A9FFB226-8211-4299-AFEA-75DC2B1788DC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55" creationId="{831ED2C6-A22F-468C-B54E-172E22431EE2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56" creationId="{DC16B25B-64A9-4BC0-9E1C-8172B9D2F52F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57" creationId="{6211042A-3666-4E1C-A497-1E3171D8B570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58" creationId="{49827127-6D5A-4746-BEC2-D5662E10F220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59" creationId="{04CAE56A-26F1-447F-910B-66B2F6B46C8C}"/>
          </ac:spMkLst>
        </pc:spChg>
        <pc:spChg chg="add del mod">
          <ac:chgData name="廷安 顏" userId="a00b2272a53f95aa" providerId="LiveId" clId="{35D2483C-D768-4B3F-904C-F4814AB4FDFD}" dt="2020-11-04T17:11:13.501" v="304" actId="478"/>
          <ac:spMkLst>
            <pc:docMk/>
            <pc:sldMk cId="478987466" sldId="257"/>
            <ac:spMk id="60" creationId="{140647F6-6C21-40E4-B0ED-3624E680C2CC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61" creationId="{3C4001E9-86F4-49AD-BE63-267EAA1F5EDA}"/>
          </ac:spMkLst>
        </pc:spChg>
        <pc:spChg chg="add del mod">
          <ac:chgData name="廷安 顏" userId="a00b2272a53f95aa" providerId="LiveId" clId="{35D2483C-D768-4B3F-904C-F4814AB4FDFD}" dt="2020-11-04T17:06:25.641" v="135" actId="478"/>
          <ac:spMkLst>
            <pc:docMk/>
            <pc:sldMk cId="478987466" sldId="257"/>
            <ac:spMk id="62" creationId="{9B1700EB-26E3-43E0-BF0D-0B7FF53C93EC}"/>
          </ac:spMkLst>
        </pc:spChg>
        <pc:spChg chg="add del mod">
          <ac:chgData name="廷安 顏" userId="a00b2272a53f95aa" providerId="LiveId" clId="{35D2483C-D768-4B3F-904C-F4814AB4FDFD}" dt="2020-11-04T17:06:35.435" v="139" actId="478"/>
          <ac:spMkLst>
            <pc:docMk/>
            <pc:sldMk cId="478987466" sldId="257"/>
            <ac:spMk id="63" creationId="{6751D24E-42EB-4738-8C31-F6F3E96FA68D}"/>
          </ac:spMkLst>
        </pc:spChg>
        <pc:spChg chg="add del mod">
          <ac:chgData name="廷安 顏" userId="a00b2272a53f95aa" providerId="LiveId" clId="{35D2483C-D768-4B3F-904C-F4814AB4FDFD}" dt="2020-11-04T17:06:05.850" v="128" actId="478"/>
          <ac:spMkLst>
            <pc:docMk/>
            <pc:sldMk cId="478987466" sldId="257"/>
            <ac:spMk id="64" creationId="{2567951B-51F4-4F18-A8AC-CADBA346FEC5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65" creationId="{D67CA0F9-898A-4CB5-A60F-994DE058CEDA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66" creationId="{F76ACB39-9364-46CD-91C9-5846EBCC06FF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67" creationId="{C7A66071-AA0F-419D-B6F8-217A588D3562}"/>
          </ac:spMkLst>
        </pc:spChg>
        <pc:spChg chg="add mod topLvl">
          <ac:chgData name="廷安 顏" userId="a00b2272a53f95aa" providerId="LiveId" clId="{35D2483C-D768-4B3F-904C-F4814AB4FDFD}" dt="2020-11-04T17:18:21.217" v="381" actId="1582"/>
          <ac:spMkLst>
            <pc:docMk/>
            <pc:sldMk cId="478987466" sldId="257"/>
            <ac:spMk id="68" creationId="{8784E914-FCF3-412D-A0E4-9E405F12BD10}"/>
          </ac:spMkLst>
        </pc:spChg>
        <pc:spChg chg="add del mod">
          <ac:chgData name="廷安 顏" userId="a00b2272a53f95aa" providerId="LiveId" clId="{35D2483C-D768-4B3F-904C-F4814AB4FDFD}" dt="2020-11-04T17:15:20.739" v="372" actId="478"/>
          <ac:spMkLst>
            <pc:docMk/>
            <pc:sldMk cId="478987466" sldId="257"/>
            <ac:spMk id="70" creationId="{51FC4634-FDC8-4B6C-9D2F-58F40880A828}"/>
          </ac:spMkLst>
        </pc:spChg>
        <pc:spChg chg="add mod">
          <ac:chgData name="廷安 顏" userId="a00b2272a53f95aa" providerId="LiveId" clId="{35D2483C-D768-4B3F-904C-F4814AB4FDFD}" dt="2020-11-04T17:22:52.225" v="416" actId="14100"/>
          <ac:spMkLst>
            <pc:docMk/>
            <pc:sldMk cId="478987466" sldId="257"/>
            <ac:spMk id="71" creationId="{2365289E-0760-494A-B7E7-BE972DB6A02F}"/>
          </ac:spMkLst>
        </pc:spChg>
        <pc:spChg chg="add mod">
          <ac:chgData name="廷安 顏" userId="a00b2272a53f95aa" providerId="LiveId" clId="{35D2483C-D768-4B3F-904C-F4814AB4FDFD}" dt="2020-11-04T17:23:42.010" v="427" actId="20577"/>
          <ac:spMkLst>
            <pc:docMk/>
            <pc:sldMk cId="478987466" sldId="257"/>
            <ac:spMk id="72" creationId="{FF88E61C-5DD3-42F0-B472-2D3845B8B526}"/>
          </ac:spMkLst>
        </pc:spChg>
        <pc:spChg chg="add del mod">
          <ac:chgData name="廷安 顏" userId="a00b2272a53f95aa" providerId="LiveId" clId="{35D2483C-D768-4B3F-904C-F4814AB4FDFD}" dt="2020-11-04T17:21:08.170" v="398" actId="767"/>
          <ac:spMkLst>
            <pc:docMk/>
            <pc:sldMk cId="478987466" sldId="257"/>
            <ac:spMk id="73" creationId="{5B9F27A5-F2F5-448C-B0F1-EF76D721641A}"/>
          </ac:spMkLst>
        </pc:spChg>
        <pc:spChg chg="add mod">
          <ac:chgData name="廷安 顏" userId="a00b2272a53f95aa" providerId="LiveId" clId="{35D2483C-D768-4B3F-904C-F4814AB4FDFD}" dt="2020-11-04T17:40:39.649" v="574" actId="20577"/>
          <ac:spMkLst>
            <pc:docMk/>
            <pc:sldMk cId="478987466" sldId="257"/>
            <ac:spMk id="74" creationId="{991069C5-5EFA-4087-A8E9-46F813F73402}"/>
          </ac:spMkLst>
        </pc:spChg>
        <pc:spChg chg="add mod">
          <ac:chgData name="廷安 顏" userId="a00b2272a53f95aa" providerId="LiveId" clId="{35D2483C-D768-4B3F-904C-F4814AB4FDFD}" dt="2020-11-04T17:24:27.414" v="436" actId="207"/>
          <ac:spMkLst>
            <pc:docMk/>
            <pc:sldMk cId="478987466" sldId="257"/>
            <ac:spMk id="75" creationId="{90ED7212-4732-465E-AEC4-095DC7592AAC}"/>
          </ac:spMkLst>
        </pc:spChg>
        <pc:spChg chg="add mod">
          <ac:chgData name="廷安 顏" userId="a00b2272a53f95aa" providerId="LiveId" clId="{35D2483C-D768-4B3F-904C-F4814AB4FDFD}" dt="2020-11-04T17:26:29.017" v="452" actId="14100"/>
          <ac:spMkLst>
            <pc:docMk/>
            <pc:sldMk cId="478987466" sldId="257"/>
            <ac:spMk id="76" creationId="{DAA2363A-5EF2-4155-85BE-8B9FF27D3775}"/>
          </ac:spMkLst>
        </pc:spChg>
        <pc:spChg chg="add mod">
          <ac:chgData name="廷安 顏" userId="a00b2272a53f95aa" providerId="LiveId" clId="{35D2483C-D768-4B3F-904C-F4814AB4FDFD}" dt="2020-11-04T17:26:40.796" v="453" actId="1076"/>
          <ac:spMkLst>
            <pc:docMk/>
            <pc:sldMk cId="478987466" sldId="257"/>
            <ac:spMk id="77" creationId="{FB5110CC-A3D7-4677-8BCB-12273DBFAA55}"/>
          </ac:spMkLst>
        </pc:spChg>
        <pc:spChg chg="add mod">
          <ac:chgData name="廷安 顏" userId="a00b2272a53f95aa" providerId="LiveId" clId="{35D2483C-D768-4B3F-904C-F4814AB4FDFD}" dt="2020-11-04T17:30:15.316" v="464" actId="14100"/>
          <ac:spMkLst>
            <pc:docMk/>
            <pc:sldMk cId="478987466" sldId="257"/>
            <ac:spMk id="78" creationId="{F29A9634-15C3-4A3B-A879-CA482F5BF114}"/>
          </ac:spMkLst>
        </pc:spChg>
        <pc:spChg chg="add mod">
          <ac:chgData name="廷安 顏" userId="a00b2272a53f95aa" providerId="LiveId" clId="{35D2483C-D768-4B3F-904C-F4814AB4FDFD}" dt="2020-11-04T17:30:30.697" v="466" actId="1076"/>
          <ac:spMkLst>
            <pc:docMk/>
            <pc:sldMk cId="478987466" sldId="257"/>
            <ac:spMk id="79" creationId="{4B469517-A38D-4DB9-9528-773AA131747C}"/>
          </ac:spMkLst>
        </pc:spChg>
        <pc:spChg chg="add mod">
          <ac:chgData name="廷安 顏" userId="a00b2272a53f95aa" providerId="LiveId" clId="{35D2483C-D768-4B3F-904C-F4814AB4FDFD}" dt="2020-11-04T17:31:09.372" v="470" actId="208"/>
          <ac:spMkLst>
            <pc:docMk/>
            <pc:sldMk cId="478987466" sldId="257"/>
            <ac:spMk id="80" creationId="{1B91813B-29BB-48B7-B214-FA8A52DEFA41}"/>
          </ac:spMkLst>
        </pc:spChg>
        <pc:spChg chg="add mod">
          <ac:chgData name="廷安 顏" userId="a00b2272a53f95aa" providerId="LiveId" clId="{35D2483C-D768-4B3F-904C-F4814AB4FDFD}" dt="2020-11-04T17:31:40.554" v="475" actId="20577"/>
          <ac:spMkLst>
            <pc:docMk/>
            <pc:sldMk cId="478987466" sldId="257"/>
            <ac:spMk id="81" creationId="{00428656-AD20-449E-B1D8-91DD4DFFF32D}"/>
          </ac:spMkLst>
        </pc:spChg>
        <pc:spChg chg="add mod">
          <ac:chgData name="廷安 顏" userId="a00b2272a53f95aa" providerId="LiveId" clId="{35D2483C-D768-4B3F-904C-F4814AB4FDFD}" dt="2020-11-04T17:42:53.492" v="588" actId="1036"/>
          <ac:spMkLst>
            <pc:docMk/>
            <pc:sldMk cId="478987466" sldId="257"/>
            <ac:spMk id="82" creationId="{7247D161-A134-4B0E-8EB2-AE440D9370DC}"/>
          </ac:spMkLst>
        </pc:spChg>
        <pc:spChg chg="add mod">
          <ac:chgData name="廷安 顏" userId="a00b2272a53f95aa" providerId="LiveId" clId="{35D2483C-D768-4B3F-904C-F4814AB4FDFD}" dt="2020-11-04T17:42:53.492" v="588" actId="1036"/>
          <ac:spMkLst>
            <pc:docMk/>
            <pc:sldMk cId="478987466" sldId="257"/>
            <ac:spMk id="83" creationId="{6966C634-69C4-43EC-BCB4-D88968D05067}"/>
          </ac:spMkLst>
        </pc:spChg>
        <pc:spChg chg="add mod">
          <ac:chgData name="廷安 顏" userId="a00b2272a53f95aa" providerId="LiveId" clId="{35D2483C-D768-4B3F-904C-F4814AB4FDFD}" dt="2020-11-04T17:42:53.492" v="588" actId="1036"/>
          <ac:spMkLst>
            <pc:docMk/>
            <pc:sldMk cId="478987466" sldId="257"/>
            <ac:spMk id="84" creationId="{F67F9C50-F87C-4862-B65E-DC4EC952E372}"/>
          </ac:spMkLst>
        </pc:spChg>
        <pc:spChg chg="add del mod">
          <ac:chgData name="廷安 顏" userId="a00b2272a53f95aa" providerId="LiveId" clId="{35D2483C-D768-4B3F-904C-F4814AB4FDFD}" dt="2020-11-04T17:36:00.296" v="509" actId="478"/>
          <ac:spMkLst>
            <pc:docMk/>
            <pc:sldMk cId="478987466" sldId="257"/>
            <ac:spMk id="85" creationId="{D1F5289A-A0F2-462F-AB8F-F38EE2C5527C}"/>
          </ac:spMkLst>
        </pc:spChg>
        <pc:spChg chg="add del mod">
          <ac:chgData name="廷安 顏" userId="a00b2272a53f95aa" providerId="LiveId" clId="{35D2483C-D768-4B3F-904C-F4814AB4FDFD}" dt="2020-11-04T17:35:59.241" v="508" actId="478"/>
          <ac:spMkLst>
            <pc:docMk/>
            <pc:sldMk cId="478987466" sldId="257"/>
            <ac:spMk id="86" creationId="{F87EA19F-FE6F-4635-9256-AA0BD02774A8}"/>
          </ac:spMkLst>
        </pc:spChg>
        <pc:spChg chg="add del mod">
          <ac:chgData name="廷安 顏" userId="a00b2272a53f95aa" providerId="LiveId" clId="{35D2483C-D768-4B3F-904C-F4814AB4FDFD}" dt="2020-11-04T17:35:57.877" v="507" actId="478"/>
          <ac:spMkLst>
            <pc:docMk/>
            <pc:sldMk cId="478987466" sldId="257"/>
            <ac:spMk id="87" creationId="{238CDC6C-755A-4929-9688-0A4307A9E2D9}"/>
          </ac:spMkLst>
        </pc:spChg>
        <pc:spChg chg="add del mod">
          <ac:chgData name="廷安 顏" userId="a00b2272a53f95aa" providerId="LiveId" clId="{35D2483C-D768-4B3F-904C-F4814AB4FDFD}" dt="2020-11-04T17:35:56.280" v="506" actId="478"/>
          <ac:spMkLst>
            <pc:docMk/>
            <pc:sldMk cId="478987466" sldId="257"/>
            <ac:spMk id="88" creationId="{3D24A892-254F-4217-91A9-94C942F1F442}"/>
          </ac:spMkLst>
        </pc:spChg>
        <pc:spChg chg="add del mod">
          <ac:chgData name="廷安 顏" userId="a00b2272a53f95aa" providerId="LiveId" clId="{35D2483C-D768-4B3F-904C-F4814AB4FDFD}" dt="2020-11-04T17:35:53.836" v="505" actId="478"/>
          <ac:spMkLst>
            <pc:docMk/>
            <pc:sldMk cId="478987466" sldId="257"/>
            <ac:spMk id="89" creationId="{EDEAA787-CA09-43A9-BE66-E153764DA0F2}"/>
          </ac:spMkLst>
        </pc:spChg>
        <pc:spChg chg="add mod">
          <ac:chgData name="廷安 顏" userId="a00b2272a53f95aa" providerId="LiveId" clId="{35D2483C-D768-4B3F-904C-F4814AB4FDFD}" dt="2020-11-04T17:42:53.492" v="588" actId="1036"/>
          <ac:spMkLst>
            <pc:docMk/>
            <pc:sldMk cId="478987466" sldId="257"/>
            <ac:spMk id="90" creationId="{4DE8285E-4470-4A67-8FF0-7FD09363137F}"/>
          </ac:spMkLst>
        </pc:spChg>
        <pc:spChg chg="add del mod">
          <ac:chgData name="廷安 顏" userId="a00b2272a53f95aa" providerId="LiveId" clId="{35D2483C-D768-4B3F-904C-F4814AB4FDFD}" dt="2020-11-04T17:36:02.691" v="510" actId="478"/>
          <ac:spMkLst>
            <pc:docMk/>
            <pc:sldMk cId="478987466" sldId="257"/>
            <ac:spMk id="91" creationId="{2A16F869-D42C-4CD6-9FD2-5D250D653BEB}"/>
          </ac:spMkLst>
        </pc:spChg>
        <pc:spChg chg="add mod">
          <ac:chgData name="廷安 顏" userId="a00b2272a53f95aa" providerId="LiveId" clId="{35D2483C-D768-4B3F-904C-F4814AB4FDFD}" dt="2020-11-04T17:42:53.492" v="588" actId="1036"/>
          <ac:spMkLst>
            <pc:docMk/>
            <pc:sldMk cId="478987466" sldId="257"/>
            <ac:spMk id="92" creationId="{316C14C8-7359-4764-9416-4D49071DE50E}"/>
          </ac:spMkLst>
        </pc:spChg>
        <pc:spChg chg="add mod">
          <ac:chgData name="廷安 顏" userId="a00b2272a53f95aa" providerId="LiveId" clId="{35D2483C-D768-4B3F-904C-F4814AB4FDFD}" dt="2020-11-04T17:39:24.344" v="565" actId="1037"/>
          <ac:spMkLst>
            <pc:docMk/>
            <pc:sldMk cId="478987466" sldId="257"/>
            <ac:spMk id="93" creationId="{F409A276-DB5F-439D-A6AD-75D321A71FCE}"/>
          </ac:spMkLst>
        </pc:spChg>
        <pc:spChg chg="add mod">
          <ac:chgData name="廷安 顏" userId="a00b2272a53f95aa" providerId="LiveId" clId="{35D2483C-D768-4B3F-904C-F4814AB4FDFD}" dt="2020-11-04T17:39:24.344" v="565" actId="1037"/>
          <ac:spMkLst>
            <pc:docMk/>
            <pc:sldMk cId="478987466" sldId="257"/>
            <ac:spMk id="94" creationId="{2B9FDE7F-E7B4-4DE4-9737-5E690B40B083}"/>
          </ac:spMkLst>
        </pc:spChg>
        <pc:spChg chg="add mod">
          <ac:chgData name="廷安 顏" userId="a00b2272a53f95aa" providerId="LiveId" clId="{35D2483C-D768-4B3F-904C-F4814AB4FDFD}" dt="2020-11-04T17:39:24.344" v="565" actId="1037"/>
          <ac:spMkLst>
            <pc:docMk/>
            <pc:sldMk cId="478987466" sldId="257"/>
            <ac:spMk id="95" creationId="{B7937E60-E093-4F14-98BC-D14A402F9A23}"/>
          </ac:spMkLst>
        </pc:spChg>
        <pc:spChg chg="add mod">
          <ac:chgData name="廷安 顏" userId="a00b2272a53f95aa" providerId="LiveId" clId="{35D2483C-D768-4B3F-904C-F4814AB4FDFD}" dt="2020-11-04T17:39:24.344" v="565" actId="1037"/>
          <ac:spMkLst>
            <pc:docMk/>
            <pc:sldMk cId="478987466" sldId="257"/>
            <ac:spMk id="96" creationId="{174288FF-F474-4D02-9D14-1253BDA9C70D}"/>
          </ac:spMkLst>
        </pc:spChg>
        <pc:spChg chg="add mod">
          <ac:chgData name="廷安 顏" userId="a00b2272a53f95aa" providerId="LiveId" clId="{35D2483C-D768-4B3F-904C-F4814AB4FDFD}" dt="2020-11-04T17:39:24.344" v="565" actId="1037"/>
          <ac:spMkLst>
            <pc:docMk/>
            <pc:sldMk cId="478987466" sldId="257"/>
            <ac:spMk id="97" creationId="{A52A6F16-A83B-4F90-8AD7-51AB48513877}"/>
          </ac:spMkLst>
        </pc:spChg>
        <pc:spChg chg="add mod">
          <ac:chgData name="廷安 顏" userId="a00b2272a53f95aa" providerId="LiveId" clId="{35D2483C-D768-4B3F-904C-F4814AB4FDFD}" dt="2020-11-04T17:39:24.344" v="565" actId="1037"/>
          <ac:spMkLst>
            <pc:docMk/>
            <pc:sldMk cId="478987466" sldId="257"/>
            <ac:spMk id="98" creationId="{3E947435-AB23-4BFC-A425-2201C3E50AED}"/>
          </ac:spMkLst>
        </pc:spChg>
        <pc:spChg chg="add mod">
          <ac:chgData name="廷安 顏" userId="a00b2272a53f95aa" providerId="LiveId" clId="{35D2483C-D768-4B3F-904C-F4814AB4FDFD}" dt="2020-11-04T17:39:24.344" v="565" actId="1037"/>
          <ac:spMkLst>
            <pc:docMk/>
            <pc:sldMk cId="478987466" sldId="257"/>
            <ac:spMk id="99" creationId="{1A96A0BF-06B6-469F-86B1-287B49275A0E}"/>
          </ac:spMkLst>
        </pc:spChg>
        <pc:spChg chg="add mod">
          <ac:chgData name="廷安 顏" userId="a00b2272a53f95aa" providerId="LiveId" clId="{35D2483C-D768-4B3F-904C-F4814AB4FDFD}" dt="2020-11-04T17:40:09.096" v="568" actId="20577"/>
          <ac:spMkLst>
            <pc:docMk/>
            <pc:sldMk cId="478987466" sldId="257"/>
            <ac:spMk id="100" creationId="{6108F6B0-E011-44FA-A40D-D7024FE49075}"/>
          </ac:spMkLst>
        </pc:spChg>
        <pc:spChg chg="add mod">
          <ac:chgData name="廷安 顏" userId="a00b2272a53f95aa" providerId="LiveId" clId="{35D2483C-D768-4B3F-904C-F4814AB4FDFD}" dt="2020-11-04T17:40:11.084" v="569" actId="20577"/>
          <ac:spMkLst>
            <pc:docMk/>
            <pc:sldMk cId="478987466" sldId="257"/>
            <ac:spMk id="101" creationId="{BC7EFDAE-07F8-4D1E-8C90-BA61744784F1}"/>
          </ac:spMkLst>
        </pc:spChg>
        <pc:spChg chg="add mod">
          <ac:chgData name="廷安 顏" userId="a00b2272a53f95aa" providerId="LiveId" clId="{35D2483C-D768-4B3F-904C-F4814AB4FDFD}" dt="2020-11-04T17:40:37.143" v="573" actId="20577"/>
          <ac:spMkLst>
            <pc:docMk/>
            <pc:sldMk cId="478987466" sldId="257"/>
            <ac:spMk id="102" creationId="{44D5226C-1E3B-4AE9-8F2C-AD51FBD1F7DA}"/>
          </ac:spMkLst>
        </pc:spChg>
        <pc:spChg chg="add mod">
          <ac:chgData name="廷安 顏" userId="a00b2272a53f95aa" providerId="LiveId" clId="{35D2483C-D768-4B3F-904C-F4814AB4FDFD}" dt="2020-11-04T17:41:25.159" v="581" actId="20577"/>
          <ac:spMkLst>
            <pc:docMk/>
            <pc:sldMk cId="478987466" sldId="257"/>
            <ac:spMk id="103" creationId="{472F87A8-374C-4DB8-B8EA-EC09D5DE5511}"/>
          </ac:spMkLst>
        </pc:spChg>
        <pc:spChg chg="add mod">
          <ac:chgData name="廷安 顏" userId="a00b2272a53f95aa" providerId="LiveId" clId="{35D2483C-D768-4B3F-904C-F4814AB4FDFD}" dt="2020-11-04T17:41:26.484" v="582" actId="20577"/>
          <ac:spMkLst>
            <pc:docMk/>
            <pc:sldMk cId="478987466" sldId="257"/>
            <ac:spMk id="104" creationId="{66DFF7CF-23AF-4521-8F3F-7A697FED8571}"/>
          </ac:spMkLst>
        </pc:spChg>
        <pc:spChg chg="add mod">
          <ac:chgData name="廷安 顏" userId="a00b2272a53f95aa" providerId="LiveId" clId="{35D2483C-D768-4B3F-904C-F4814AB4FDFD}" dt="2020-11-04T17:42:20.803" v="585" actId="20577"/>
          <ac:spMkLst>
            <pc:docMk/>
            <pc:sldMk cId="478987466" sldId="257"/>
            <ac:spMk id="105" creationId="{435F19C4-5A23-4FA4-98BC-E451E8FA137C}"/>
          </ac:spMkLst>
        </pc:spChg>
        <pc:spChg chg="add mod">
          <ac:chgData name="廷安 顏" userId="a00b2272a53f95aa" providerId="LiveId" clId="{35D2483C-D768-4B3F-904C-F4814AB4FDFD}" dt="2020-11-04T17:42:58.788" v="589" actId="20577"/>
          <ac:spMkLst>
            <pc:docMk/>
            <pc:sldMk cId="478987466" sldId="257"/>
            <ac:spMk id="106" creationId="{9FECB318-45EB-424E-902E-1BAA96365072}"/>
          </ac:spMkLst>
        </pc:spChg>
        <pc:spChg chg="add mod">
          <ac:chgData name="廷安 顏" userId="a00b2272a53f95aa" providerId="LiveId" clId="{35D2483C-D768-4B3F-904C-F4814AB4FDFD}" dt="2020-11-04T17:43:02.510" v="593" actId="20577"/>
          <ac:spMkLst>
            <pc:docMk/>
            <pc:sldMk cId="478987466" sldId="257"/>
            <ac:spMk id="107" creationId="{0E362428-1BFB-4DE7-BA4E-530569CFE524}"/>
          </ac:spMkLst>
        </pc:spChg>
        <pc:spChg chg="add mod">
          <ac:chgData name="廷安 顏" userId="a00b2272a53f95aa" providerId="LiveId" clId="{35D2483C-D768-4B3F-904C-F4814AB4FDFD}" dt="2020-11-04T17:43:06.969" v="594" actId="20577"/>
          <ac:spMkLst>
            <pc:docMk/>
            <pc:sldMk cId="478987466" sldId="257"/>
            <ac:spMk id="108" creationId="{DB87F0EF-43A5-48C3-BA7A-318A0FC679F0}"/>
          </ac:spMkLst>
        </pc:spChg>
        <pc:spChg chg="add mod">
          <ac:chgData name="廷安 顏" userId="a00b2272a53f95aa" providerId="LiveId" clId="{35D2483C-D768-4B3F-904C-F4814AB4FDFD}" dt="2020-11-04T17:43:38.647" v="600" actId="20577"/>
          <ac:spMkLst>
            <pc:docMk/>
            <pc:sldMk cId="478987466" sldId="257"/>
            <ac:spMk id="109" creationId="{865023E8-CB2B-444D-90D4-099F58BBF36A}"/>
          </ac:spMkLst>
        </pc:spChg>
        <pc:spChg chg="add mod">
          <ac:chgData name="廷安 顏" userId="a00b2272a53f95aa" providerId="LiveId" clId="{35D2483C-D768-4B3F-904C-F4814AB4FDFD}" dt="2020-11-04T17:43:44.226" v="601" actId="20577"/>
          <ac:spMkLst>
            <pc:docMk/>
            <pc:sldMk cId="478987466" sldId="257"/>
            <ac:spMk id="110" creationId="{9649873C-7DD5-4EDF-A98D-059D912DC25A}"/>
          </ac:spMkLst>
        </pc:spChg>
        <pc:spChg chg="add mod">
          <ac:chgData name="廷安 顏" userId="a00b2272a53f95aa" providerId="LiveId" clId="{35D2483C-D768-4B3F-904C-F4814AB4FDFD}" dt="2020-11-04T17:44:29.485" v="604" actId="1076"/>
          <ac:spMkLst>
            <pc:docMk/>
            <pc:sldMk cId="478987466" sldId="257"/>
            <ac:spMk id="111" creationId="{883BADF1-5E17-45EB-B2C9-6A8E74CCCB9C}"/>
          </ac:spMkLst>
        </pc:spChg>
        <pc:spChg chg="add mod">
          <ac:chgData name="廷安 顏" userId="a00b2272a53f95aa" providerId="LiveId" clId="{35D2483C-D768-4B3F-904C-F4814AB4FDFD}" dt="2020-11-04T17:44:43.405" v="607" actId="20577"/>
          <ac:spMkLst>
            <pc:docMk/>
            <pc:sldMk cId="478987466" sldId="257"/>
            <ac:spMk id="112" creationId="{00488F16-CE86-42CF-B525-899BA531F640}"/>
          </ac:spMkLst>
        </pc:spChg>
        <pc:spChg chg="add mod">
          <ac:chgData name="廷安 顏" userId="a00b2272a53f95aa" providerId="LiveId" clId="{35D2483C-D768-4B3F-904C-F4814AB4FDFD}" dt="2020-11-04T17:44:49.839" v="609" actId="1076"/>
          <ac:spMkLst>
            <pc:docMk/>
            <pc:sldMk cId="478987466" sldId="257"/>
            <ac:spMk id="113" creationId="{0E5E7E81-F0D9-434E-99C0-7BA7A8A0DCC1}"/>
          </ac:spMkLst>
        </pc:spChg>
        <pc:spChg chg="add mod">
          <ac:chgData name="廷安 顏" userId="a00b2272a53f95aa" providerId="LiveId" clId="{35D2483C-D768-4B3F-904C-F4814AB4FDFD}" dt="2020-11-04T17:45:04.433" v="612" actId="20577"/>
          <ac:spMkLst>
            <pc:docMk/>
            <pc:sldMk cId="478987466" sldId="257"/>
            <ac:spMk id="114" creationId="{622098C8-708B-4740-ABEF-1E0804D95BE5}"/>
          </ac:spMkLst>
        </pc:spChg>
        <pc:spChg chg="add mod">
          <ac:chgData name="廷安 顏" userId="a00b2272a53f95aa" providerId="LiveId" clId="{35D2483C-D768-4B3F-904C-F4814AB4FDFD}" dt="2020-11-04T17:45:12.110" v="614" actId="1076"/>
          <ac:spMkLst>
            <pc:docMk/>
            <pc:sldMk cId="478987466" sldId="257"/>
            <ac:spMk id="115" creationId="{32C19244-260B-450A-BB9A-914644F90A98}"/>
          </ac:spMkLst>
        </pc:spChg>
        <pc:grpChg chg="add del mod">
          <ac:chgData name="廷安 顏" userId="a00b2272a53f95aa" providerId="LiveId" clId="{35D2483C-D768-4B3F-904C-F4814AB4FDFD}" dt="2020-11-04T17:17:36.964" v="379" actId="165"/>
          <ac:grpSpMkLst>
            <pc:docMk/>
            <pc:sldMk cId="478987466" sldId="257"/>
            <ac:grpSpMk id="69" creationId="{2D0C1578-D39C-42BB-9BA3-4EDD0528FE4B}"/>
          </ac:grpSpMkLst>
        </pc:grpChg>
      </pc:sldChg>
      <pc:sldChg chg="addSp delSp modSp add setBg">
        <pc:chgData name="廷安 顏" userId="a00b2272a53f95aa" providerId="LiveId" clId="{35D2483C-D768-4B3F-904C-F4814AB4FDFD}" dt="2020-11-04T17:55:08.417" v="827" actId="478"/>
        <pc:sldMkLst>
          <pc:docMk/>
          <pc:sldMk cId="1913609029" sldId="258"/>
        </pc:sldMkLst>
        <pc:spChg chg="add del mod">
          <ac:chgData name="廷安 顏" userId="a00b2272a53f95aa" providerId="LiveId" clId="{35D2483C-D768-4B3F-904C-F4814AB4FDFD}" dt="2020-11-04T17:49:51.337" v="630" actId="478"/>
          <ac:spMkLst>
            <pc:docMk/>
            <pc:sldMk cId="1913609029" sldId="258"/>
            <ac:spMk id="4" creationId="{5F7457CB-BAB8-4C16-A072-4044CE758C7C}"/>
          </ac:spMkLst>
        </pc:spChg>
        <pc:spChg chg="add del mod">
          <ac:chgData name="廷安 顏" userId="a00b2272a53f95aa" providerId="LiveId" clId="{35D2483C-D768-4B3F-904C-F4814AB4FDFD}" dt="2020-11-04T17:55:08.417" v="827" actId="478"/>
          <ac:spMkLst>
            <pc:docMk/>
            <pc:sldMk cId="1913609029" sldId="258"/>
            <ac:spMk id="5" creationId="{8638A586-2C9C-436E-9B16-B956227996DB}"/>
          </ac:spMkLst>
        </pc:spChg>
        <pc:picChg chg="add mod">
          <ac:chgData name="廷安 顏" userId="a00b2272a53f95aa" providerId="LiveId" clId="{35D2483C-D768-4B3F-904C-F4814AB4FDFD}" dt="2020-11-04T17:48:20.460" v="621" actId="1076"/>
          <ac:picMkLst>
            <pc:docMk/>
            <pc:sldMk cId="1913609029" sldId="258"/>
            <ac:picMk id="3" creationId="{F7576F96-D879-4A9F-9699-32396A8BF3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9592E-1F79-4164-BE40-094E73F0E88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D210C-A47E-4DAE-8D46-CDECC647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D210C-A47E-4DAE-8D46-CDECC64743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0D808-DDD9-41BE-AF1E-72DAC8A03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ED4F26-B9F9-44F6-B8B6-30E5B1D9D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FC73AE-5E7D-4591-8C49-33804DF1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738-4ECE-446C-84D6-B8DAD4948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45A3F-3FB3-4249-B748-BA666030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6E9CE-D5D6-40C4-A245-44AB871C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7C1C-BAA2-4EAE-9A65-A5CFF02B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B2E48-1B89-47F8-A6D7-3679D6DE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9B3AE4-D16A-4640-B409-21803FBE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596354-3FEB-4FD3-88FA-CF78E811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738-4ECE-446C-84D6-B8DAD4948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59489-F75A-4667-BCD4-B0646037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6C172-4ABB-4BD7-999A-6567E4EA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7C1C-BAA2-4EAE-9A65-A5CFF02B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4D88DC-9F13-4FBF-B25C-74D60A92D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6D5EF3-9310-4A40-8A57-6D77BE09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92FA63-4207-4832-91E1-8DF34004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738-4ECE-446C-84D6-B8DAD4948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BC6CE0-885D-4C6F-BD74-DD6FA6C7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27CC7B-3CBC-443F-B6E7-91EB29BC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7C1C-BAA2-4EAE-9A65-A5CFF02B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B3FEF-33BD-45FF-9117-14BA7B9A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404BF-A344-4FB8-A963-56F70D12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86E7F0-D3F5-4DB2-8225-B49182D2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738-4ECE-446C-84D6-B8DAD4948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60A1FC-452B-485C-A403-730A8A3D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2AABE8-E7C5-4424-88B5-581FEF80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7C1C-BAA2-4EAE-9A65-A5CFF02B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2600F-095F-40FC-85C1-053B0371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2E384B-8D84-41D1-8A67-D60D2860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916269-EBE1-4D94-8954-B8703CBC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738-4ECE-446C-84D6-B8DAD4948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834847-726B-45EE-BD90-97E9E9BE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D004F1-D2B1-472B-924D-87D7A5C9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7C1C-BAA2-4EAE-9A65-A5CFF02B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9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77FA8-E078-4896-A6D2-BA8073E2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C594FE-E7A1-4958-AF47-4009A93D5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82EB0E-6A85-4AC9-BF14-6786B9348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12BD16-9147-448A-8BD1-A850F0F7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738-4ECE-446C-84D6-B8DAD4948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13AD3-3FD7-4D29-A605-3CBED3FB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ABC26F-3A95-42BE-B777-6EB7C9F2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7C1C-BAA2-4EAE-9A65-A5CFF02B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BE274-CAF3-4AAC-9AA4-1FDFDE52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E4A9EF-77E6-4BB6-89C3-9B740B59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8ED234-C9B4-4C6A-9A20-65ED8DD4E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D593D8-F084-47A4-84D3-13D80C8E9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B9D3891-36C6-48FB-B23D-F61F632A5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C068E6-A04E-4A2F-BE3F-FA85CF1B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738-4ECE-446C-84D6-B8DAD4948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5A905D-0911-47F0-BDF3-EEA81668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39E01E-7206-477A-A86E-FF3248A2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7C1C-BAA2-4EAE-9A65-A5CFF02B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3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3F4ED-6952-43BB-942C-7AE1E590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FB7464-5A55-4796-ACB3-B2D867B0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738-4ECE-446C-84D6-B8DAD4948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A33BBC-FF2A-4BFD-B3DE-02740A1D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0B4CAC-2F90-44D1-85BB-3AEF0AB3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7C1C-BAA2-4EAE-9A65-A5CFF02B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2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455434-3157-4BAD-A6EE-A94348B9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738-4ECE-446C-84D6-B8DAD4948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4C11F6-8DA4-4BDC-8B2A-1197AD4C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35401B-BE50-43FA-9F38-EA96D993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7C1C-BAA2-4EAE-9A65-A5CFF02B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3F30F-B64E-4079-A7CA-D80FAB9D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91152-5F19-41AB-BD01-EF098198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6C227D-9226-4DB9-9F49-5BE3D35B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DADFCC-C2B7-4E1F-B88C-810D7901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738-4ECE-446C-84D6-B8DAD4948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EF1EC-E3CA-41F7-9FAF-C0FD2F63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E4DC60-3CE4-4BFD-B0C0-FE431FA7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7C1C-BAA2-4EAE-9A65-A5CFF02B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C82FD-A98C-4E99-8FE8-E6F22F15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81738D-2371-4DDD-B787-53283808D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71A5CF-85D8-44E7-9ED0-782FD4FBF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7A37EC-DFBC-485E-8051-ADCAA982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2738-4ECE-446C-84D6-B8DAD4948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00323F-39C1-4F32-A313-46DC1175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A7213D-1514-4E9B-AC65-4A5ED91A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7C1C-BAA2-4EAE-9A65-A5CFF02B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E0A784-DC53-43D8-AC83-A4911CB3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C836C7-BD8E-4264-AD8E-911F04115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EA72F-E23C-4DA4-9265-2C7C7CA1F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2738-4ECE-446C-84D6-B8DAD4948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3D2D22-5719-4FE5-BBAB-53803B4BA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56FD84-4678-42C2-9659-22F0E4C26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7C1C-BAA2-4EAE-9A65-A5CFF02B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2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2BEB3BD-3D31-4466-83B7-B0A332330BB1}"/>
              </a:ext>
            </a:extLst>
          </p:cNvPr>
          <p:cNvSpPr/>
          <p:nvPr/>
        </p:nvSpPr>
        <p:spPr>
          <a:xfrm>
            <a:off x="2034704" y="3834319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Z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609A323-A315-4FF1-8875-5CD70E93D101}"/>
              </a:ext>
            </a:extLst>
          </p:cNvPr>
          <p:cNvSpPr/>
          <p:nvPr/>
        </p:nvSpPr>
        <p:spPr>
          <a:xfrm>
            <a:off x="2858312" y="3834319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X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FC9EEA3-20FC-4D01-BB83-6C89A23FC2CF}"/>
              </a:ext>
            </a:extLst>
          </p:cNvPr>
          <p:cNvSpPr/>
          <p:nvPr/>
        </p:nvSpPr>
        <p:spPr>
          <a:xfrm>
            <a:off x="3681920" y="3834319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C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EC5EC1A-6AF4-4B53-B949-865D195E28B3}"/>
              </a:ext>
            </a:extLst>
          </p:cNvPr>
          <p:cNvSpPr/>
          <p:nvPr/>
        </p:nvSpPr>
        <p:spPr>
          <a:xfrm>
            <a:off x="4505528" y="3834319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V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0773121-080C-47F6-8B14-A76CD003063E}"/>
              </a:ext>
            </a:extLst>
          </p:cNvPr>
          <p:cNvSpPr/>
          <p:nvPr/>
        </p:nvSpPr>
        <p:spPr>
          <a:xfrm>
            <a:off x="5329136" y="3834319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B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4936486-D724-4167-A179-7766CB2E4774}"/>
              </a:ext>
            </a:extLst>
          </p:cNvPr>
          <p:cNvSpPr/>
          <p:nvPr/>
        </p:nvSpPr>
        <p:spPr>
          <a:xfrm>
            <a:off x="6152744" y="3834319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N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C490AD2-5C85-4D84-9ADB-550E35351C22}"/>
              </a:ext>
            </a:extLst>
          </p:cNvPr>
          <p:cNvSpPr/>
          <p:nvPr/>
        </p:nvSpPr>
        <p:spPr>
          <a:xfrm>
            <a:off x="6976352" y="3834319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M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D39CA9F-AD9E-4928-979A-81337738B251}"/>
              </a:ext>
            </a:extLst>
          </p:cNvPr>
          <p:cNvSpPr/>
          <p:nvPr/>
        </p:nvSpPr>
        <p:spPr>
          <a:xfrm>
            <a:off x="7799960" y="3834319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&lt;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,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B8FC344-31FA-4C23-9BD8-8FD65873FD22}"/>
              </a:ext>
            </a:extLst>
          </p:cNvPr>
          <p:cNvSpPr/>
          <p:nvPr/>
        </p:nvSpPr>
        <p:spPr>
          <a:xfrm>
            <a:off x="8623568" y="3834319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&gt;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.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AE8F68F-A69C-42B6-BA07-FFDDB95D68A0}"/>
              </a:ext>
            </a:extLst>
          </p:cNvPr>
          <p:cNvSpPr/>
          <p:nvPr/>
        </p:nvSpPr>
        <p:spPr>
          <a:xfrm>
            <a:off x="9447176" y="3834319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?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/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7ABBFE6-2D7E-4593-9857-B2F03457B828}"/>
              </a:ext>
            </a:extLst>
          </p:cNvPr>
          <p:cNvSpPr/>
          <p:nvPr/>
        </p:nvSpPr>
        <p:spPr>
          <a:xfrm>
            <a:off x="1622900" y="3023681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A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2A72BE8-D227-4FD0-AE35-E3F48737BFD9}"/>
              </a:ext>
            </a:extLst>
          </p:cNvPr>
          <p:cNvSpPr/>
          <p:nvPr/>
        </p:nvSpPr>
        <p:spPr>
          <a:xfrm>
            <a:off x="2446508" y="3023681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S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69C37B2-E069-4272-8322-764474372862}"/>
              </a:ext>
            </a:extLst>
          </p:cNvPr>
          <p:cNvSpPr/>
          <p:nvPr/>
        </p:nvSpPr>
        <p:spPr>
          <a:xfrm>
            <a:off x="3270116" y="3023681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D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3D3656-54CC-46E6-BE72-1656F30E4B87}"/>
              </a:ext>
            </a:extLst>
          </p:cNvPr>
          <p:cNvSpPr/>
          <p:nvPr/>
        </p:nvSpPr>
        <p:spPr>
          <a:xfrm>
            <a:off x="4093724" y="3023681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F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EC8FFAD-4BD5-4A9B-945F-7466917D937E}"/>
              </a:ext>
            </a:extLst>
          </p:cNvPr>
          <p:cNvSpPr/>
          <p:nvPr/>
        </p:nvSpPr>
        <p:spPr>
          <a:xfrm>
            <a:off x="4917332" y="3023681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G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6325046-69AF-4C23-B006-D4DE414FB4EE}"/>
              </a:ext>
            </a:extLst>
          </p:cNvPr>
          <p:cNvSpPr/>
          <p:nvPr/>
        </p:nvSpPr>
        <p:spPr>
          <a:xfrm>
            <a:off x="5740940" y="3023681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H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0127AA7-D7A7-463E-94F5-FCACEB1B4129}"/>
              </a:ext>
            </a:extLst>
          </p:cNvPr>
          <p:cNvSpPr/>
          <p:nvPr/>
        </p:nvSpPr>
        <p:spPr>
          <a:xfrm>
            <a:off x="6564548" y="3023681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J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6244415-E092-454E-A503-D05019B2F4F3}"/>
              </a:ext>
            </a:extLst>
          </p:cNvPr>
          <p:cNvSpPr/>
          <p:nvPr/>
        </p:nvSpPr>
        <p:spPr>
          <a:xfrm>
            <a:off x="7388156" y="3023681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K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8A108DD-77C5-4283-83B3-BCDAF835595B}"/>
              </a:ext>
            </a:extLst>
          </p:cNvPr>
          <p:cNvSpPr/>
          <p:nvPr/>
        </p:nvSpPr>
        <p:spPr>
          <a:xfrm>
            <a:off x="8211764" y="3023681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L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D262182-F8DB-4A10-85BB-01659143A7DE}"/>
              </a:ext>
            </a:extLst>
          </p:cNvPr>
          <p:cNvSpPr/>
          <p:nvPr/>
        </p:nvSpPr>
        <p:spPr>
          <a:xfrm>
            <a:off x="9035372" y="3023681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: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;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2588AAB-EDB0-4B0C-A108-F3E27239D3F4}"/>
              </a:ext>
            </a:extLst>
          </p:cNvPr>
          <p:cNvSpPr/>
          <p:nvPr/>
        </p:nvSpPr>
        <p:spPr>
          <a:xfrm>
            <a:off x="9858980" y="3023681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“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‘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0D979765-30A8-4491-9A74-F8D92059A42A}"/>
              </a:ext>
            </a:extLst>
          </p:cNvPr>
          <p:cNvSpPr/>
          <p:nvPr/>
        </p:nvSpPr>
        <p:spPr>
          <a:xfrm>
            <a:off x="1460773" y="2213043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Q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4BE9FD82-BCB4-4D9F-9302-FF07B4F39492}"/>
              </a:ext>
            </a:extLst>
          </p:cNvPr>
          <p:cNvSpPr/>
          <p:nvPr/>
        </p:nvSpPr>
        <p:spPr>
          <a:xfrm>
            <a:off x="2284381" y="2213043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W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F23C2BD-7AED-4A7C-B490-A07BFAD10703}"/>
              </a:ext>
            </a:extLst>
          </p:cNvPr>
          <p:cNvSpPr/>
          <p:nvPr/>
        </p:nvSpPr>
        <p:spPr>
          <a:xfrm>
            <a:off x="3107989" y="2213043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E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C7352EAE-73D8-4B7C-B949-17DD105DA89A}"/>
              </a:ext>
            </a:extLst>
          </p:cNvPr>
          <p:cNvSpPr/>
          <p:nvPr/>
        </p:nvSpPr>
        <p:spPr>
          <a:xfrm>
            <a:off x="3931597" y="2213043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R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50037372-9CB2-40AD-A114-562096ED7E86}"/>
              </a:ext>
            </a:extLst>
          </p:cNvPr>
          <p:cNvSpPr/>
          <p:nvPr/>
        </p:nvSpPr>
        <p:spPr>
          <a:xfrm>
            <a:off x="4755205" y="2213043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T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252B5C21-7BC9-48CA-A572-550F4835C8D4}"/>
              </a:ext>
            </a:extLst>
          </p:cNvPr>
          <p:cNvSpPr/>
          <p:nvPr/>
        </p:nvSpPr>
        <p:spPr>
          <a:xfrm>
            <a:off x="5578813" y="2213043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Y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18B949AC-5D99-4E94-B3DE-226A39C98C24}"/>
              </a:ext>
            </a:extLst>
          </p:cNvPr>
          <p:cNvSpPr/>
          <p:nvPr/>
        </p:nvSpPr>
        <p:spPr>
          <a:xfrm>
            <a:off x="6402421" y="2213043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U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0B2440F8-DD65-45BA-BE9D-8C4FF9B6D222}"/>
              </a:ext>
            </a:extLst>
          </p:cNvPr>
          <p:cNvSpPr/>
          <p:nvPr/>
        </p:nvSpPr>
        <p:spPr>
          <a:xfrm>
            <a:off x="7226029" y="2213043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I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48CB00-725C-478D-974A-31DA71C0BC3F}"/>
              </a:ext>
            </a:extLst>
          </p:cNvPr>
          <p:cNvSpPr/>
          <p:nvPr/>
        </p:nvSpPr>
        <p:spPr>
          <a:xfrm>
            <a:off x="8049637" y="2213043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O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4C7F3122-6C74-4949-88F5-66C5A0CB473D}"/>
              </a:ext>
            </a:extLst>
          </p:cNvPr>
          <p:cNvSpPr/>
          <p:nvPr/>
        </p:nvSpPr>
        <p:spPr>
          <a:xfrm>
            <a:off x="8873245" y="2213043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P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3AC5FBDA-C3E2-4A08-9108-2E5D6C38832F}"/>
              </a:ext>
            </a:extLst>
          </p:cNvPr>
          <p:cNvSpPr/>
          <p:nvPr/>
        </p:nvSpPr>
        <p:spPr>
          <a:xfrm>
            <a:off x="9696853" y="2213043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{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[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9CBD24C3-99FE-4FAB-8740-A604D90961B4}"/>
              </a:ext>
            </a:extLst>
          </p:cNvPr>
          <p:cNvSpPr/>
          <p:nvPr/>
        </p:nvSpPr>
        <p:spPr>
          <a:xfrm>
            <a:off x="10520461" y="2213043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}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]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C68FAF85-80E7-4A56-BC30-B8F0C2DA58CF}"/>
              </a:ext>
            </a:extLst>
          </p:cNvPr>
          <p:cNvSpPr/>
          <p:nvPr/>
        </p:nvSpPr>
        <p:spPr>
          <a:xfrm>
            <a:off x="11344069" y="2213043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|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\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95A7F07-F007-4196-879E-10011C3E0D6F}"/>
              </a:ext>
            </a:extLst>
          </p:cNvPr>
          <p:cNvSpPr/>
          <p:nvPr/>
        </p:nvSpPr>
        <p:spPr>
          <a:xfrm>
            <a:off x="205905" y="3834319"/>
            <a:ext cx="1647216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Shift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8C0BBE2-12DB-4A5C-9A05-6B5080ACE6E9}"/>
              </a:ext>
            </a:extLst>
          </p:cNvPr>
          <p:cNvSpPr/>
          <p:nvPr/>
        </p:nvSpPr>
        <p:spPr>
          <a:xfrm>
            <a:off x="205905" y="3023681"/>
            <a:ext cx="1235412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Caps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BC3F6764-48B3-42E8-87BD-2A64B6823769}"/>
              </a:ext>
            </a:extLst>
          </p:cNvPr>
          <p:cNvSpPr/>
          <p:nvPr/>
        </p:nvSpPr>
        <p:spPr>
          <a:xfrm>
            <a:off x="205905" y="2213043"/>
            <a:ext cx="107328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Tab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DF4C4DD4-7668-4F6E-BA69-D33E4B1C635E}"/>
              </a:ext>
            </a:extLst>
          </p:cNvPr>
          <p:cNvSpPr/>
          <p:nvPr/>
        </p:nvSpPr>
        <p:spPr>
          <a:xfrm>
            <a:off x="1029513" y="1402405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Daytona" panose="020B0604030500040204" pitchFamily="34" charset="0"/>
                <a:ea typeface="微軟正黑體" panose="020B0604030504040204" pitchFamily="34" charset="-120"/>
              </a:rPr>
              <a:t>!</a:t>
            </a:r>
          </a:p>
          <a:p>
            <a:pPr algn="ctr"/>
            <a:r>
              <a:rPr lang="en-US" dirty="0">
                <a:latin typeface="Daytona" panose="020B0604030500040204" pitchFamily="34" charset="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FDBD3E6-8CDA-4017-A455-703DBBADEE63}"/>
              </a:ext>
            </a:extLst>
          </p:cNvPr>
          <p:cNvSpPr/>
          <p:nvPr/>
        </p:nvSpPr>
        <p:spPr>
          <a:xfrm>
            <a:off x="1853121" y="1402405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  <a:ea typeface="微軟正黑體" panose="020B0604030504040204" pitchFamily="34" charset="-120"/>
              </a:rPr>
              <a:t>@</a:t>
            </a:r>
          </a:p>
          <a:p>
            <a:pPr algn="ctr"/>
            <a:r>
              <a:rPr lang="en-US" dirty="0">
                <a:latin typeface="Daytona" panose="020B0604030500040204" pitchFamily="34" charset="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4461571E-2117-44E8-8A27-F2B96586485E}"/>
              </a:ext>
            </a:extLst>
          </p:cNvPr>
          <p:cNvSpPr/>
          <p:nvPr/>
        </p:nvSpPr>
        <p:spPr>
          <a:xfrm>
            <a:off x="2676729" y="1402405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#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3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FB022543-084A-4F2C-A7B0-6CC38C8CB8AC}"/>
              </a:ext>
            </a:extLst>
          </p:cNvPr>
          <p:cNvSpPr/>
          <p:nvPr/>
        </p:nvSpPr>
        <p:spPr>
          <a:xfrm>
            <a:off x="3500337" y="1402405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$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4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1E3153D8-9411-4190-80A0-4B7F78E89053}"/>
              </a:ext>
            </a:extLst>
          </p:cNvPr>
          <p:cNvSpPr/>
          <p:nvPr/>
        </p:nvSpPr>
        <p:spPr>
          <a:xfrm>
            <a:off x="4323945" y="1402405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%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5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C537E153-AE93-42D9-B592-C3ED0629BA6F}"/>
              </a:ext>
            </a:extLst>
          </p:cNvPr>
          <p:cNvSpPr/>
          <p:nvPr/>
        </p:nvSpPr>
        <p:spPr>
          <a:xfrm>
            <a:off x="5147553" y="1402405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^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6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48F531C4-E500-4B90-A17A-191BE620068D}"/>
              </a:ext>
            </a:extLst>
          </p:cNvPr>
          <p:cNvSpPr/>
          <p:nvPr/>
        </p:nvSpPr>
        <p:spPr>
          <a:xfrm>
            <a:off x="5971161" y="1402405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&amp;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7</a:t>
            </a: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BBBA617C-A1CC-47D3-BA6E-49BC5A4737CB}"/>
              </a:ext>
            </a:extLst>
          </p:cNvPr>
          <p:cNvSpPr/>
          <p:nvPr/>
        </p:nvSpPr>
        <p:spPr>
          <a:xfrm>
            <a:off x="6794769" y="1402405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*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8</a:t>
            </a:r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4F0FB565-7054-4031-87F4-38CB110BBFC8}"/>
              </a:ext>
            </a:extLst>
          </p:cNvPr>
          <p:cNvSpPr/>
          <p:nvPr/>
        </p:nvSpPr>
        <p:spPr>
          <a:xfrm>
            <a:off x="7618377" y="1402405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(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9</a:t>
            </a: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07E260E6-D00A-4BEC-8145-C61A44A09DC8}"/>
              </a:ext>
            </a:extLst>
          </p:cNvPr>
          <p:cNvSpPr/>
          <p:nvPr/>
        </p:nvSpPr>
        <p:spPr>
          <a:xfrm>
            <a:off x="8441985" y="1402405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)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0</a:t>
            </a: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4E05E87-2998-4B8D-A4C0-EA43D2A0297A}"/>
              </a:ext>
            </a:extLst>
          </p:cNvPr>
          <p:cNvSpPr/>
          <p:nvPr/>
        </p:nvSpPr>
        <p:spPr>
          <a:xfrm>
            <a:off x="9265593" y="1402405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_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-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0D324BF-6A8D-40E0-A58C-7063A8CD5BFB}"/>
              </a:ext>
            </a:extLst>
          </p:cNvPr>
          <p:cNvSpPr/>
          <p:nvPr/>
        </p:nvSpPr>
        <p:spPr>
          <a:xfrm>
            <a:off x="10089201" y="1402405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+</a:t>
            </a:r>
          </a:p>
          <a:p>
            <a:pPr algn="ctr"/>
            <a:r>
              <a:rPr lang="en-US" dirty="0">
                <a:latin typeface="Daytona" panose="020B0604030500040204" pitchFamily="34" charset="0"/>
              </a:rPr>
              <a:t>=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D1602B18-1145-4E9D-BFC3-8CC45BD82F4F}"/>
              </a:ext>
            </a:extLst>
          </p:cNvPr>
          <p:cNvSpPr/>
          <p:nvPr/>
        </p:nvSpPr>
        <p:spPr>
          <a:xfrm>
            <a:off x="205905" y="1402405"/>
            <a:ext cx="64202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Daytona" panose="020B0604030500040204" pitchFamily="34" charset="0"/>
                <a:ea typeface="微軟正黑體" panose="020B0604030504040204" pitchFamily="34" charset="-120"/>
              </a:rPr>
              <a:t>~</a:t>
            </a:r>
          </a:p>
          <a:p>
            <a:pPr algn="ctr"/>
            <a:r>
              <a:rPr lang="en-US" dirty="0">
                <a:latin typeface="Daytona" panose="020B0604030500040204" pitchFamily="34" charset="0"/>
                <a:ea typeface="微軟正黑體" panose="020B0604030504040204" pitchFamily="34" charset="-120"/>
              </a:rPr>
              <a:t>`</a:t>
            </a: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328B0EC-8060-4E24-A5BF-C8619FA05A25}"/>
              </a:ext>
            </a:extLst>
          </p:cNvPr>
          <p:cNvSpPr/>
          <p:nvPr/>
        </p:nvSpPr>
        <p:spPr>
          <a:xfrm>
            <a:off x="10912809" y="1402405"/>
            <a:ext cx="1073285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aytona" panose="020B0604030500040204" pitchFamily="34" charset="0"/>
              </a:rPr>
              <a:t>Backspace</a:t>
            </a:r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226666B3-B31A-4D05-9CC9-CE56A76B0A61}"/>
              </a:ext>
            </a:extLst>
          </p:cNvPr>
          <p:cNvSpPr/>
          <p:nvPr/>
        </p:nvSpPr>
        <p:spPr>
          <a:xfrm>
            <a:off x="10682588" y="3023681"/>
            <a:ext cx="1303506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Enter</a:t>
            </a: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A9FFB226-8211-4299-AFEA-75DC2B1788DC}"/>
              </a:ext>
            </a:extLst>
          </p:cNvPr>
          <p:cNvSpPr/>
          <p:nvPr/>
        </p:nvSpPr>
        <p:spPr>
          <a:xfrm>
            <a:off x="10270784" y="3834319"/>
            <a:ext cx="1715310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Shift</a:t>
            </a: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831ED2C6-A22F-468C-B54E-172E22431EE2}"/>
              </a:ext>
            </a:extLst>
          </p:cNvPr>
          <p:cNvSpPr/>
          <p:nvPr/>
        </p:nvSpPr>
        <p:spPr>
          <a:xfrm>
            <a:off x="1211096" y="4644957"/>
            <a:ext cx="642025" cy="81063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Win</a:t>
            </a: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DC16B25B-64A9-4BC0-9E1C-8172B9D2F52F}"/>
              </a:ext>
            </a:extLst>
          </p:cNvPr>
          <p:cNvSpPr/>
          <p:nvPr/>
        </p:nvSpPr>
        <p:spPr>
          <a:xfrm>
            <a:off x="2028856" y="4644957"/>
            <a:ext cx="642025" cy="81063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Alt</a:t>
            </a: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6211042A-3666-4E1C-A497-1E3171D8B570}"/>
              </a:ext>
            </a:extLst>
          </p:cNvPr>
          <p:cNvSpPr/>
          <p:nvPr/>
        </p:nvSpPr>
        <p:spPr>
          <a:xfrm>
            <a:off x="2846616" y="4644957"/>
            <a:ext cx="4771761" cy="81063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Space</a:t>
            </a: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49827127-6D5A-4746-BEC2-D5662E10F220}"/>
              </a:ext>
            </a:extLst>
          </p:cNvPr>
          <p:cNvSpPr/>
          <p:nvPr/>
        </p:nvSpPr>
        <p:spPr>
          <a:xfrm>
            <a:off x="7799959" y="4644957"/>
            <a:ext cx="642025" cy="81063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Alt</a:t>
            </a: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04CAE56A-26F1-447F-910B-66B2F6B46C8C}"/>
              </a:ext>
            </a:extLst>
          </p:cNvPr>
          <p:cNvSpPr/>
          <p:nvPr/>
        </p:nvSpPr>
        <p:spPr>
          <a:xfrm>
            <a:off x="8623568" y="4644957"/>
            <a:ext cx="642025" cy="81063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Ctrl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3C4001E9-86F4-49AD-BE63-267EAA1F5EDA}"/>
              </a:ext>
            </a:extLst>
          </p:cNvPr>
          <p:cNvSpPr/>
          <p:nvPr/>
        </p:nvSpPr>
        <p:spPr>
          <a:xfrm>
            <a:off x="205905" y="4644957"/>
            <a:ext cx="823606" cy="81063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Ctrl</a:t>
            </a: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D67CA0F9-898A-4CB5-A60F-994DE058CEDA}"/>
              </a:ext>
            </a:extLst>
          </p:cNvPr>
          <p:cNvSpPr/>
          <p:nvPr/>
        </p:nvSpPr>
        <p:spPr>
          <a:xfrm>
            <a:off x="9447176" y="5103453"/>
            <a:ext cx="727200" cy="352141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</a:rPr>
              <a:t>←</a:t>
            </a: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F76ACB39-9364-46CD-91C9-5846EBCC06FF}"/>
              </a:ext>
            </a:extLst>
          </p:cNvPr>
          <p:cNvSpPr/>
          <p:nvPr/>
        </p:nvSpPr>
        <p:spPr>
          <a:xfrm>
            <a:off x="11258894" y="5099993"/>
            <a:ext cx="727200" cy="352141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 panose="020B0604030500040204" pitchFamily="34" charset="0"/>
              </a:rPr>
              <a:t>→</a:t>
            </a: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C7A66071-AA0F-419D-B6F8-217A588D3562}"/>
              </a:ext>
            </a:extLst>
          </p:cNvPr>
          <p:cNvSpPr/>
          <p:nvPr/>
        </p:nvSpPr>
        <p:spPr>
          <a:xfrm>
            <a:off x="10350111" y="4644957"/>
            <a:ext cx="727200" cy="352142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 panose="020B0604030500040204" pitchFamily="34" charset="0"/>
              </a:rPr>
              <a:t>↑</a:t>
            </a: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8784E914-FCF3-412D-A0E4-9E405F12BD10}"/>
              </a:ext>
            </a:extLst>
          </p:cNvPr>
          <p:cNvSpPr/>
          <p:nvPr/>
        </p:nvSpPr>
        <p:spPr>
          <a:xfrm>
            <a:off x="10350111" y="5102371"/>
            <a:ext cx="727200" cy="352142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Daytona" panose="020B0604030500040204" pitchFamily="34" charset="0"/>
              </a:rPr>
              <a:t>↓</a:t>
            </a: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2365289E-0760-494A-B7E7-BE972DB6A02F}"/>
              </a:ext>
            </a:extLst>
          </p:cNvPr>
          <p:cNvSpPr/>
          <p:nvPr/>
        </p:nvSpPr>
        <p:spPr>
          <a:xfrm>
            <a:off x="955039" y="1330960"/>
            <a:ext cx="4907281" cy="782320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FF88E61C-5DD3-42F0-B472-2D3845B8B526}"/>
              </a:ext>
            </a:extLst>
          </p:cNvPr>
          <p:cNvSpPr/>
          <p:nvPr/>
        </p:nvSpPr>
        <p:spPr>
          <a:xfrm>
            <a:off x="9356384" y="4572000"/>
            <a:ext cx="2703536" cy="975359"/>
          </a:xfrm>
          <a:prstGeom prst="roundRect">
            <a:avLst/>
          </a:prstGeom>
          <a:noFill/>
          <a:ln w="28575">
            <a:solidFill>
              <a:srgbClr val="75F9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rgbClr val="75F963"/>
              </a:solidFill>
              <a:latin typeface="Daytona" panose="020B0604030500040204" pitchFamily="34" charset="0"/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991069C5-5EFA-4087-A8E9-46F813F73402}"/>
              </a:ext>
            </a:extLst>
          </p:cNvPr>
          <p:cNvSpPr/>
          <p:nvPr/>
        </p:nvSpPr>
        <p:spPr>
          <a:xfrm>
            <a:off x="995463" y="1371600"/>
            <a:ext cx="249679" cy="2438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Daytona" panose="020B0604030500040204" pitchFamily="34" charset="0"/>
              </a:rPr>
              <a:t>I</a:t>
            </a:r>
            <a:endParaRPr lang="en-US" dirty="0">
              <a:solidFill>
                <a:schemeClr val="bg2"/>
              </a:solidFill>
              <a:latin typeface="Daytona" panose="020B0604030500040204" pitchFamily="34" charset="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0ED7212-4732-465E-AEC4-095DC7592AAC}"/>
              </a:ext>
            </a:extLst>
          </p:cNvPr>
          <p:cNvSpPr/>
          <p:nvPr/>
        </p:nvSpPr>
        <p:spPr>
          <a:xfrm>
            <a:off x="9410750" y="4634797"/>
            <a:ext cx="249679" cy="243840"/>
          </a:xfrm>
          <a:prstGeom prst="ellipse">
            <a:avLst/>
          </a:prstGeom>
          <a:solidFill>
            <a:srgbClr val="75F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Daytona" panose="020B0604030500040204" pitchFamily="34" charset="0"/>
              </a:rPr>
              <a:t>1</a:t>
            </a:r>
            <a:endParaRPr lang="en-US" dirty="0">
              <a:solidFill>
                <a:schemeClr val="bg2">
                  <a:lumMod val="10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DAA2363A-5EF2-4155-85BE-8B9FF27D3775}"/>
              </a:ext>
            </a:extLst>
          </p:cNvPr>
          <p:cNvSpPr/>
          <p:nvPr/>
        </p:nvSpPr>
        <p:spPr>
          <a:xfrm>
            <a:off x="11094392" y="591767"/>
            <a:ext cx="891701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  <a:ea typeface="微軟正黑體" panose="020B0604030504040204" pitchFamily="34" charset="-120"/>
              </a:rPr>
              <a:t>End</a:t>
            </a: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FB5110CC-A3D7-4677-8BCB-12273DBFAA55}"/>
              </a:ext>
            </a:extLst>
          </p:cNvPr>
          <p:cNvSpPr/>
          <p:nvPr/>
        </p:nvSpPr>
        <p:spPr>
          <a:xfrm>
            <a:off x="10030291" y="591767"/>
            <a:ext cx="891702" cy="632298"/>
          </a:xfrm>
          <a:prstGeom prst="roundRect">
            <a:avLst>
              <a:gd name="adj" fmla="val 10513"/>
            </a:avLst>
          </a:prstGeom>
          <a:solidFill>
            <a:srgbClr val="141516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ytona" panose="020B0604030500040204" pitchFamily="34" charset="0"/>
                <a:ea typeface="微軟正黑體" panose="020B0604030504040204" pitchFamily="34" charset="-120"/>
              </a:rPr>
              <a:t>Home</a:t>
            </a: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F29A9634-15C3-4A3B-A879-CA482F5BF114}"/>
              </a:ext>
            </a:extLst>
          </p:cNvPr>
          <p:cNvSpPr/>
          <p:nvPr/>
        </p:nvSpPr>
        <p:spPr>
          <a:xfrm>
            <a:off x="9948041" y="504496"/>
            <a:ext cx="2128345" cy="792525"/>
          </a:xfrm>
          <a:prstGeom prst="roundRect">
            <a:avLst/>
          </a:prstGeom>
          <a:noFill/>
          <a:ln w="28575">
            <a:solidFill>
              <a:srgbClr val="75F9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rgbClr val="75F963"/>
              </a:solidFill>
              <a:latin typeface="Daytona" panose="020B0604030500040204" pitchFamily="34" charset="0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4B469517-A38D-4DB9-9528-773AA131747C}"/>
              </a:ext>
            </a:extLst>
          </p:cNvPr>
          <p:cNvSpPr/>
          <p:nvPr/>
        </p:nvSpPr>
        <p:spPr>
          <a:xfrm>
            <a:off x="9989870" y="550477"/>
            <a:ext cx="249679" cy="243840"/>
          </a:xfrm>
          <a:prstGeom prst="ellipse">
            <a:avLst/>
          </a:prstGeom>
          <a:solidFill>
            <a:srgbClr val="75F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Daytona" panose="020B0604030500040204" pitchFamily="34" charset="0"/>
              </a:rPr>
              <a:t>1</a:t>
            </a:r>
            <a:endParaRPr lang="en-US" dirty="0">
              <a:solidFill>
                <a:schemeClr val="bg2">
                  <a:lumMod val="10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1B91813B-29BB-48B7-B214-FA8A52DEFA41}"/>
              </a:ext>
            </a:extLst>
          </p:cNvPr>
          <p:cNvSpPr/>
          <p:nvPr/>
        </p:nvSpPr>
        <p:spPr>
          <a:xfrm>
            <a:off x="1961095" y="3755742"/>
            <a:ext cx="5730025" cy="78232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00428656-AD20-449E-B1D8-91DD4DFFF32D}"/>
              </a:ext>
            </a:extLst>
          </p:cNvPr>
          <p:cNvSpPr/>
          <p:nvPr/>
        </p:nvSpPr>
        <p:spPr>
          <a:xfrm>
            <a:off x="2001303" y="3799840"/>
            <a:ext cx="249679" cy="2438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Daytona" panose="020B0604030500040204" pitchFamily="34" charset="0"/>
              </a:rPr>
              <a:t>2</a:t>
            </a:r>
            <a:endParaRPr lang="en-US" dirty="0">
              <a:solidFill>
                <a:schemeClr val="bg2">
                  <a:lumMod val="10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7247D161-A134-4B0E-8EB2-AE440D9370DC}"/>
              </a:ext>
            </a:extLst>
          </p:cNvPr>
          <p:cNvSpPr/>
          <p:nvPr/>
        </p:nvSpPr>
        <p:spPr>
          <a:xfrm>
            <a:off x="1589392" y="2984281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6966C634-69C4-43EC-BCB4-D88968D05067}"/>
              </a:ext>
            </a:extLst>
          </p:cNvPr>
          <p:cNvSpPr/>
          <p:nvPr/>
        </p:nvSpPr>
        <p:spPr>
          <a:xfrm>
            <a:off x="2416565" y="2984281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F67F9C50-F87C-4862-B65E-DC4EC952E372}"/>
              </a:ext>
            </a:extLst>
          </p:cNvPr>
          <p:cNvSpPr/>
          <p:nvPr/>
        </p:nvSpPr>
        <p:spPr>
          <a:xfrm>
            <a:off x="3234446" y="2984281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4DE8285E-4470-4A67-8FF0-7FD09363137F}"/>
              </a:ext>
            </a:extLst>
          </p:cNvPr>
          <p:cNvSpPr/>
          <p:nvPr/>
        </p:nvSpPr>
        <p:spPr>
          <a:xfrm>
            <a:off x="8175015" y="2981578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16C14C8-7359-4764-9416-4D49071DE50E}"/>
              </a:ext>
            </a:extLst>
          </p:cNvPr>
          <p:cNvSpPr/>
          <p:nvPr/>
        </p:nvSpPr>
        <p:spPr>
          <a:xfrm>
            <a:off x="9820069" y="2981578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F409A276-DB5F-439D-A6AD-75D321A71FCE}"/>
              </a:ext>
            </a:extLst>
          </p:cNvPr>
          <p:cNvSpPr/>
          <p:nvPr/>
        </p:nvSpPr>
        <p:spPr>
          <a:xfrm>
            <a:off x="1433535" y="2185103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8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2B9FDE7F-E7B4-4DE4-9737-5E690B40B083}"/>
              </a:ext>
            </a:extLst>
          </p:cNvPr>
          <p:cNvSpPr/>
          <p:nvPr/>
        </p:nvSpPr>
        <p:spPr>
          <a:xfrm>
            <a:off x="2260708" y="2185103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B7937E60-E093-4F14-98BC-D14A402F9A23}"/>
              </a:ext>
            </a:extLst>
          </p:cNvPr>
          <p:cNvSpPr/>
          <p:nvPr/>
        </p:nvSpPr>
        <p:spPr>
          <a:xfrm>
            <a:off x="3078589" y="2185103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174288FF-F474-4D02-9D14-1253BDA9C70D}"/>
              </a:ext>
            </a:extLst>
          </p:cNvPr>
          <p:cNvSpPr/>
          <p:nvPr/>
        </p:nvSpPr>
        <p:spPr>
          <a:xfrm>
            <a:off x="3904359" y="2189453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B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A52A6F16-A83B-4F90-8AD7-51AB48513877}"/>
              </a:ext>
            </a:extLst>
          </p:cNvPr>
          <p:cNvSpPr/>
          <p:nvPr/>
        </p:nvSpPr>
        <p:spPr>
          <a:xfrm>
            <a:off x="4731532" y="2189453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C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3E947435-AB23-4BFC-A425-2201C3E50AED}"/>
              </a:ext>
            </a:extLst>
          </p:cNvPr>
          <p:cNvSpPr/>
          <p:nvPr/>
        </p:nvSpPr>
        <p:spPr>
          <a:xfrm>
            <a:off x="5549413" y="2189453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1A96A0BF-06B6-469F-86B1-287B49275A0E}"/>
              </a:ext>
            </a:extLst>
          </p:cNvPr>
          <p:cNvSpPr/>
          <p:nvPr/>
        </p:nvSpPr>
        <p:spPr>
          <a:xfrm>
            <a:off x="8847520" y="2185103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6108F6B0-E011-44FA-A40D-D7024FE49075}"/>
              </a:ext>
            </a:extLst>
          </p:cNvPr>
          <p:cNvSpPr/>
          <p:nvPr/>
        </p:nvSpPr>
        <p:spPr>
          <a:xfrm>
            <a:off x="9665835" y="2183292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BC7EFDAE-07F8-4D1E-8C90-BA61744784F1}"/>
              </a:ext>
            </a:extLst>
          </p:cNvPr>
          <p:cNvSpPr/>
          <p:nvPr/>
        </p:nvSpPr>
        <p:spPr>
          <a:xfrm>
            <a:off x="10483716" y="2183292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44D5226C-1E3B-4AE9-8F2C-AD51FBD1F7DA}"/>
              </a:ext>
            </a:extLst>
          </p:cNvPr>
          <p:cNvSpPr/>
          <p:nvPr/>
        </p:nvSpPr>
        <p:spPr>
          <a:xfrm>
            <a:off x="11309486" y="2193451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472F87A8-374C-4DB8-B8EA-EC09D5DE5511}"/>
              </a:ext>
            </a:extLst>
          </p:cNvPr>
          <p:cNvSpPr/>
          <p:nvPr/>
        </p:nvSpPr>
        <p:spPr>
          <a:xfrm>
            <a:off x="9231544" y="1371600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J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66DFF7CF-23AF-4521-8F3F-7A697FED8571}"/>
              </a:ext>
            </a:extLst>
          </p:cNvPr>
          <p:cNvSpPr/>
          <p:nvPr/>
        </p:nvSpPr>
        <p:spPr>
          <a:xfrm>
            <a:off x="10055152" y="1371600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435F19C4-5A23-4FA4-98BC-E451E8FA137C}"/>
              </a:ext>
            </a:extLst>
          </p:cNvPr>
          <p:cNvSpPr/>
          <p:nvPr/>
        </p:nvSpPr>
        <p:spPr>
          <a:xfrm>
            <a:off x="10878760" y="1371600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9FECB318-45EB-424E-902E-1BAA96365072}"/>
              </a:ext>
            </a:extLst>
          </p:cNvPr>
          <p:cNvSpPr/>
          <p:nvPr/>
        </p:nvSpPr>
        <p:spPr>
          <a:xfrm>
            <a:off x="7767327" y="3806484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0E362428-1BFB-4DE7-BA4E-530569CFE524}"/>
              </a:ext>
            </a:extLst>
          </p:cNvPr>
          <p:cNvSpPr/>
          <p:nvPr/>
        </p:nvSpPr>
        <p:spPr>
          <a:xfrm>
            <a:off x="8585208" y="3806484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DB87F0EF-43A5-48C3-BA7A-318A0FC679F0}"/>
              </a:ext>
            </a:extLst>
          </p:cNvPr>
          <p:cNvSpPr/>
          <p:nvPr/>
        </p:nvSpPr>
        <p:spPr>
          <a:xfrm>
            <a:off x="9410978" y="3816643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O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865023E8-CB2B-444D-90D4-099F58BBF36A}"/>
              </a:ext>
            </a:extLst>
          </p:cNvPr>
          <p:cNvSpPr/>
          <p:nvPr/>
        </p:nvSpPr>
        <p:spPr>
          <a:xfrm>
            <a:off x="10643677" y="2977931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P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9649873C-7DD5-4EDF-A98D-059D912DC25A}"/>
              </a:ext>
            </a:extLst>
          </p:cNvPr>
          <p:cNvSpPr/>
          <p:nvPr/>
        </p:nvSpPr>
        <p:spPr>
          <a:xfrm>
            <a:off x="10239549" y="3814070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Q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883BADF1-5E17-45EB-B2C9-6A8E74CCCB9C}"/>
              </a:ext>
            </a:extLst>
          </p:cNvPr>
          <p:cNvSpPr/>
          <p:nvPr/>
        </p:nvSpPr>
        <p:spPr>
          <a:xfrm>
            <a:off x="180232" y="3806484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Q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00488F16-CE86-42CF-B525-899BA531F640}"/>
              </a:ext>
            </a:extLst>
          </p:cNvPr>
          <p:cNvSpPr/>
          <p:nvPr/>
        </p:nvSpPr>
        <p:spPr>
          <a:xfrm>
            <a:off x="180232" y="4613475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0E5E7E81-F0D9-434E-99C0-7BA7A8A0DCC1}"/>
              </a:ext>
            </a:extLst>
          </p:cNvPr>
          <p:cNvSpPr/>
          <p:nvPr/>
        </p:nvSpPr>
        <p:spPr>
          <a:xfrm>
            <a:off x="8582555" y="4618454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622098C8-708B-4740-ABEF-1E0804D95BE5}"/>
              </a:ext>
            </a:extLst>
          </p:cNvPr>
          <p:cNvSpPr/>
          <p:nvPr/>
        </p:nvSpPr>
        <p:spPr>
          <a:xfrm>
            <a:off x="1994816" y="4613475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  <p:sp>
        <p:nvSpPr>
          <p:cNvPr id="115" name="橢圓 114">
            <a:extLst>
              <a:ext uri="{FF2B5EF4-FFF2-40B4-BE49-F238E27FC236}">
                <a16:creationId xmlns:a16="http://schemas.microsoft.com/office/drawing/2014/main" id="{32C19244-260B-450A-BB9A-914644F90A98}"/>
              </a:ext>
            </a:extLst>
          </p:cNvPr>
          <p:cNvSpPr/>
          <p:nvPr/>
        </p:nvSpPr>
        <p:spPr>
          <a:xfrm>
            <a:off x="7755612" y="4613475"/>
            <a:ext cx="249679" cy="24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aytona" panose="020B0604030500040204" pitchFamily="34" charset="0"/>
              </a:rPr>
              <a:t>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8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鍵盤, 電子用品 的圖片&#10;&#10;自動產生的描述">
            <a:extLst>
              <a:ext uri="{FF2B5EF4-FFF2-40B4-BE49-F238E27FC236}">
                <a16:creationId xmlns:a16="http://schemas.microsoft.com/office/drawing/2014/main" id="{F7576F96-D879-4A9F-9699-32396A8B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74" y="1559894"/>
            <a:ext cx="8732851" cy="37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0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121</Words>
  <Application>Microsoft Office PowerPoint</Application>
  <PresentationFormat>寬螢幕</PresentationFormat>
  <Paragraphs>121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Daytona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廷安 顏</dc:creator>
  <cp:lastModifiedBy>廷安 顏</cp:lastModifiedBy>
  <cp:revision>1</cp:revision>
  <dcterms:created xsi:type="dcterms:W3CDTF">2020-11-04T16:55:59Z</dcterms:created>
  <dcterms:modified xsi:type="dcterms:W3CDTF">2020-11-04T17:55:17Z</dcterms:modified>
</cp:coreProperties>
</file>