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37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80EF6C5-5439-425B-A650-9F00E921E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err="1"/>
              <a:t>Robot_Arm_Dance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71D9B914-AC9C-405C-B330-687F40D19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組名：</a:t>
            </a:r>
            <a:r>
              <a:rPr lang="en-US" altLang="zh-TW" dirty="0" err="1"/>
              <a:t>gaoranger</a:t>
            </a:r>
            <a:endParaRPr lang="en-US" altLang="zh-TW" dirty="0"/>
          </a:p>
          <a:p>
            <a:pPr algn="l"/>
            <a:r>
              <a:rPr lang="zh-TW" altLang="en-US" dirty="0"/>
              <a:t>成員：顏廷安、謝璨安、林詩軒</a:t>
            </a:r>
          </a:p>
        </p:txBody>
      </p:sp>
    </p:spTree>
    <p:extLst>
      <p:ext uri="{BB962C8B-B14F-4D97-AF65-F5344CB8AC3E}">
        <p14:creationId xmlns:p14="http://schemas.microsoft.com/office/powerpoint/2010/main" val="31505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07F0143-5CAA-4D96-941A-CDA824A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/>
          <a:lstStyle/>
          <a:p>
            <a:r>
              <a:rPr lang="zh-TW" altLang="en-US" dirty="0"/>
              <a:t>分工</a:t>
            </a:r>
            <a:r>
              <a:rPr lang="zh-TW" altLang="en-US" dirty="0" smtClean="0"/>
              <a:t>及使用</a:t>
            </a:r>
            <a:r>
              <a:rPr lang="zh-TW" altLang="en-US" dirty="0"/>
              <a:t>工具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16F1E424-10E8-4627-86E9-3BF6985C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7333" y="1731147"/>
            <a:ext cx="9356353" cy="4310216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林詩</a:t>
            </a: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軒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2400" dirty="0" smtClean="0">
                <a:latin typeface="+mn-ea"/>
              </a:rPr>
              <a:t>介面</a:t>
            </a:r>
            <a:r>
              <a:rPr lang="zh-TW" altLang="en-US" sz="2400" dirty="0" smtClean="0">
                <a:latin typeface="+mn-ea"/>
              </a:rPr>
              <a:t>設計</a:t>
            </a:r>
            <a:r>
              <a:rPr lang="en-US" altLang="zh-TW" sz="2400" dirty="0" smtClean="0">
                <a:latin typeface="+mn-ea"/>
              </a:rPr>
              <a:t>,</a:t>
            </a:r>
            <a:r>
              <a:rPr lang="zh-TW" altLang="en-US" sz="2400" dirty="0" smtClean="0">
                <a:latin typeface="+mn-ea"/>
              </a:rPr>
              <a:t>報告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Android 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Studio </a:t>
            </a:r>
            <a:endParaRPr lang="en-US" altLang="zh-TW" sz="24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謝璨</a:t>
            </a: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安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2400" dirty="0" smtClean="0">
                <a:latin typeface="+mn-ea"/>
              </a:rPr>
              <a:t>資料庫</a:t>
            </a: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 Android 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Room Database</a:t>
            </a: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    </a:t>
            </a:r>
            <a:endParaRPr lang="en-US" altLang="zh-TW" sz="2400" dirty="0" smtClean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顏廷安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應用系統與專案整合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Python Web Server, Arduino </a:t>
            </a:r>
            <a:r>
              <a:rPr lang="en-US" altLang="zh-TW" sz="2400" dirty="0" err="1" smtClean="0">
                <a:latin typeface="+mn-ea"/>
                <a:sym typeface="Wingdings" panose="05000000000000000000" pitchFamily="2" charset="2"/>
              </a:rPr>
              <a:t>Yún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, Robot 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Arm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25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07F0143-5CAA-4D96-941A-CDA824A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/>
          <a:lstStyle/>
          <a:p>
            <a:r>
              <a:rPr lang="en-US" altLang="zh-TW" dirty="0" err="1">
                <a:latin typeface="+mn-ea"/>
                <a:sym typeface="Wingdings" panose="05000000000000000000" pitchFamily="2" charset="2"/>
              </a:rPr>
              <a:t>Tinkerkit</a:t>
            </a:r>
            <a:r>
              <a:rPr lang="en-US" altLang="zh-TW" dirty="0">
                <a:latin typeface="+mn-ea"/>
                <a:sym typeface="Wingdings" panose="05000000000000000000" pitchFamily="2" charset="2"/>
              </a:rPr>
              <a:t> Braccio robot &amp; Arduino </a:t>
            </a:r>
            <a:r>
              <a:rPr lang="en-US" altLang="zh-TW" dirty="0" err="1">
                <a:latin typeface="+mn-ea"/>
                <a:sym typeface="Wingdings" panose="05000000000000000000" pitchFamily="2" charset="2"/>
              </a:rPr>
              <a:t>Yún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16F1E424-10E8-4627-86E9-3BF6985C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7334" y="1731147"/>
            <a:ext cx="8596668" cy="4310216"/>
          </a:xfrm>
        </p:spPr>
        <p:txBody>
          <a:bodyPr vert="horz"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+mn-ea"/>
              </a:rPr>
              <a:t>Arduino </a:t>
            </a:r>
            <a:r>
              <a:rPr lang="en-US" altLang="zh-TW" sz="2400" dirty="0" err="1">
                <a:latin typeface="+mn-ea"/>
              </a:rPr>
              <a:t>Yún</a:t>
            </a:r>
            <a:endParaRPr lang="en-US" altLang="zh-TW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+mn-ea"/>
              </a:rPr>
              <a:t>IoT </a:t>
            </a:r>
            <a:r>
              <a:rPr lang="zh-TW" altLang="en-US" sz="2200" dirty="0">
                <a:latin typeface="+mn-ea"/>
              </a:rPr>
              <a:t>開發板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+mn-ea"/>
              </a:rPr>
              <a:t>支援</a:t>
            </a:r>
            <a:r>
              <a:rPr lang="en-US" altLang="zh-TW" sz="2200" dirty="0">
                <a:latin typeface="+mn-ea"/>
              </a:rPr>
              <a:t>Wi-Fi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err="1">
                <a:latin typeface="+mn-ea"/>
              </a:rPr>
              <a:t>Tinkerkit</a:t>
            </a:r>
            <a:r>
              <a:rPr lang="en-US" altLang="zh-TW" sz="2400" dirty="0">
                <a:latin typeface="+mn-ea"/>
              </a:rPr>
              <a:t> Braccio robot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+mn-ea"/>
              </a:rPr>
              <a:t>多用途機器手臂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5" name="Picture 2" descr="418STK+6U3L">
            <a:extLst>
              <a:ext uri="{FF2B5EF4-FFF2-40B4-BE49-F238E27FC236}">
                <a16:creationId xmlns="" xmlns:a16="http://schemas.microsoft.com/office/drawing/2014/main" id="{8E003C02-84B7-4BE3-AA66-14E7E0DC7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r="16459"/>
          <a:stretch/>
        </p:blipFill>
        <p:spPr bwMode="auto">
          <a:xfrm>
            <a:off x="4432712" y="3205227"/>
            <a:ext cx="3080551" cy="365277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ãArduino YÃºnãçåçæå°çµæ">
            <a:extLst>
              <a:ext uri="{FF2B5EF4-FFF2-40B4-BE49-F238E27FC236}">
                <a16:creationId xmlns="" xmlns:a16="http://schemas.microsoft.com/office/drawing/2014/main" id="{3682C6EF-D84D-4AF1-96B7-9DF3EE5F1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" t="10701" r="641" b="10260"/>
          <a:stretch/>
        </p:blipFill>
        <p:spPr bwMode="auto">
          <a:xfrm>
            <a:off x="6579124" y="1367162"/>
            <a:ext cx="2768858" cy="21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9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418STK+6U3L">
            <a:extLst>
              <a:ext uri="{FF2B5EF4-FFF2-40B4-BE49-F238E27FC236}">
                <a16:creationId xmlns="" xmlns:a16="http://schemas.microsoft.com/office/drawing/2014/main" id="{218B22DB-FDDA-49D7-92A6-CA4C2ED4B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r="16459"/>
          <a:stretch/>
        </p:blipFill>
        <p:spPr bwMode="auto">
          <a:xfrm>
            <a:off x="7083952" y="2565673"/>
            <a:ext cx="2548771" cy="30222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07F0143-5CAA-4D96-941A-CDA824A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="" xmlns:a16="http://schemas.microsoft.com/office/drawing/2014/main" id="{C8C02CCD-C556-4E34-8446-C49617F89DDD}"/>
              </a:ext>
            </a:extLst>
          </p:cNvPr>
          <p:cNvSpPr/>
          <p:nvPr/>
        </p:nvSpPr>
        <p:spPr>
          <a:xfrm>
            <a:off x="2253382" y="2406049"/>
            <a:ext cx="1745377" cy="7102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Request</a:t>
            </a:r>
            <a:endParaRPr lang="zh-TW" altLang="en-US" dirty="0"/>
          </a:p>
        </p:txBody>
      </p:sp>
      <p:pic>
        <p:nvPicPr>
          <p:cNvPr id="5" name="Picture 4" descr="ãArduino YÃºnãçåçæå°çµæ">
            <a:extLst>
              <a:ext uri="{FF2B5EF4-FFF2-40B4-BE49-F238E27FC236}">
                <a16:creationId xmlns="" xmlns:a16="http://schemas.microsoft.com/office/drawing/2014/main" id="{D74B8EE8-A8BB-4E31-BFAD-18F4C601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759" y="746040"/>
            <a:ext cx="2209566" cy="204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A72D2519-23D1-47A0-94FC-01ED9605A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2" y="1474268"/>
            <a:ext cx="1622032" cy="28836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B11BE4CF-EFAD-4C08-8EE9-8660947CB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925" y="3595541"/>
            <a:ext cx="2047486" cy="279202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70528213-9DE4-4D78-9DD1-276CBDB3DBF7}"/>
              </a:ext>
            </a:extLst>
          </p:cNvPr>
          <p:cNvSpPr txBox="1"/>
          <p:nvPr/>
        </p:nvSpPr>
        <p:spPr>
          <a:xfrm>
            <a:off x="2253382" y="2104008"/>
            <a:ext cx="155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wifi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箭號: 彎曲 14">
            <a:extLst>
              <a:ext uri="{FF2B5EF4-FFF2-40B4-BE49-F238E27FC236}">
                <a16:creationId xmlns="" xmlns:a16="http://schemas.microsoft.com/office/drawing/2014/main" id="{97B54716-746C-4CDB-8B85-A9E4410A2740}"/>
              </a:ext>
            </a:extLst>
          </p:cNvPr>
          <p:cNvSpPr/>
          <p:nvPr/>
        </p:nvSpPr>
        <p:spPr>
          <a:xfrm rot="5400000">
            <a:off x="6827082" y="841596"/>
            <a:ext cx="1191052" cy="2048089"/>
          </a:xfrm>
          <a:prstGeom prst="bentArrow">
            <a:avLst>
              <a:gd name="adj1" fmla="val 21377"/>
              <a:gd name="adj2" fmla="val 28623"/>
              <a:gd name="adj3" fmla="val 39493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97380F8A-2E26-4349-9FEB-B338B2C1244D}"/>
              </a:ext>
            </a:extLst>
          </p:cNvPr>
          <p:cNvSpPr txBox="1"/>
          <p:nvPr/>
        </p:nvSpPr>
        <p:spPr>
          <a:xfrm>
            <a:off x="6425702" y="756196"/>
            <a:ext cx="155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control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80EF6C5-5439-425B-A650-9F00E921E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Live Demo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="" xmlns:a16="http://schemas.microsoft.com/office/drawing/2014/main" id="{6730A8AF-C0F9-46DE-836D-DD1EAE11B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9092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80</Words>
  <Application>Microsoft Office PowerPoint</Application>
  <PresentationFormat>自訂</PresentationFormat>
  <Paragraphs>19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多面向</vt:lpstr>
      <vt:lpstr>Robot_Arm_Dance</vt:lpstr>
      <vt:lpstr>分工及使用工具</vt:lpstr>
      <vt:lpstr>Tinkerkit Braccio robot &amp; Arduino Yún</vt:lpstr>
      <vt:lpstr>架構圖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Robot_Arm_Dance</dc:title>
  <dc:creator>timmy</dc:creator>
  <cp:lastModifiedBy>IntelWin7</cp:lastModifiedBy>
  <cp:revision>8</cp:revision>
  <dcterms:created xsi:type="dcterms:W3CDTF">2019-06-18T14:37:16Z</dcterms:created>
  <dcterms:modified xsi:type="dcterms:W3CDTF">2019-06-18T18:41:54Z</dcterms:modified>
</cp:coreProperties>
</file>