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88" r:id="rId5"/>
    <p:sldMasterId id="2147483692" r:id="rId6"/>
    <p:sldMasterId id="2147483704" r:id="rId7"/>
    <p:sldMasterId id="2147483714" r:id="rId8"/>
    <p:sldMasterId id="2147483718" r:id="rId9"/>
  </p:sldMasterIdLst>
  <p:notesMasterIdLst>
    <p:notesMasterId r:id="rId59"/>
  </p:notesMasterIdLst>
  <p:handoutMasterIdLst>
    <p:handoutMasterId r:id="rId60"/>
  </p:handoutMasterIdLst>
  <p:sldIdLst>
    <p:sldId id="314" r:id="rId10"/>
    <p:sldId id="295" r:id="rId11"/>
    <p:sldId id="350" r:id="rId12"/>
    <p:sldId id="346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94" r:id="rId27"/>
    <p:sldId id="396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8" r:id="rId41"/>
    <p:sldId id="376" r:id="rId42"/>
    <p:sldId id="377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95" r:id="rId51"/>
    <p:sldId id="386" r:id="rId52"/>
    <p:sldId id="387" r:id="rId53"/>
    <p:sldId id="388" r:id="rId54"/>
    <p:sldId id="389" r:id="rId55"/>
    <p:sldId id="390" r:id="rId56"/>
    <p:sldId id="391" r:id="rId57"/>
    <p:sldId id="392" r:id="rId58"/>
  </p:sldIdLst>
  <p:sldSz cx="9144000" cy="6858000" type="screen4x3"/>
  <p:notesSz cx="6858000" cy="9144000"/>
  <p:custDataLst>
    <p:tags r:id="rId6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113">
          <p15:clr>
            <a:srgbClr val="A4A3A4"/>
          </p15:clr>
        </p15:guide>
        <p15:guide id="4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3974">
          <p15:clr>
            <a:srgbClr val="A4A3A4"/>
          </p15:clr>
        </p15:guide>
        <p15:guide id="3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3C9"/>
    <a:srgbClr val="F3CAF6"/>
    <a:srgbClr val="DA0000"/>
    <a:srgbClr val="E73440"/>
    <a:srgbClr val="C07000"/>
    <a:srgbClr val="8B8807"/>
    <a:srgbClr val="1BA12B"/>
    <a:srgbClr val="7E7D76"/>
    <a:srgbClr val="1782DB"/>
    <a:srgbClr val="706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513" autoAdjust="0"/>
  </p:normalViewPr>
  <p:slideViewPr>
    <p:cSldViewPr showGuides="1">
      <p:cViewPr varScale="1">
        <p:scale>
          <a:sx n="81" d="100"/>
          <a:sy n="81" d="100"/>
        </p:scale>
        <p:origin x="1795" y="53"/>
      </p:cViewPr>
      <p:guideLst>
        <p:guide orient="horz" pos="572"/>
        <p:guide orient="horz" pos="4065"/>
        <p:guide pos="113"/>
        <p:guide pos="56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222"/>
      </p:cViewPr>
      <p:guideLst>
        <p:guide orient="horz" pos="2880"/>
        <p:guide pos="3974"/>
        <p:guide pos="3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80FB-A1A7-4BFA-8980-0CB90ED5CC13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10C-11CC-44CF-B61D-C36BD5A4E9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9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53C10-58A7-45D0-B2D2-D1576F087AB5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81D3-C59B-4C63-B840-07ACB8BA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" name="Notes Placeholder 29"/>
          <p:cNvSpPr>
            <a:spLocks noGrp="1"/>
          </p:cNvSpPr>
          <p:nvPr>
            <p:ph type="body" sz="quarter" idx="3"/>
          </p:nvPr>
        </p:nvSpPr>
        <p:spPr>
          <a:xfrm>
            <a:off x="549275" y="4572000"/>
            <a:ext cx="5759450" cy="3886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93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563" indent="-182563" algn="l" defTabSz="914400" rtl="0" eaLnBrk="1" latinLnBrk="0" hangingPunct="1">
      <a:spcBef>
        <a:spcPts val="516"/>
      </a:spcBef>
      <a:spcAft>
        <a:spcPts val="288"/>
      </a:spcAft>
      <a:buClr>
        <a:schemeClr val="accent2"/>
      </a:buClr>
      <a:buFont typeface="Wingdings" pitchFamily="2" charset="2"/>
      <a:buChar char="n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58775" indent="-176213" algn="l" defTabSz="914400" rtl="0" eaLnBrk="1" latinLnBrk="0" hangingPunct="1">
      <a:spcAft>
        <a:spcPts val="288"/>
      </a:spcAft>
      <a:buClr>
        <a:schemeClr val="tx2"/>
      </a:buClr>
      <a:buFont typeface="Wingdings" pitchFamily="2" charset="2"/>
      <a:buChar char="n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9263" indent="-90488" algn="l" defTabSz="914400" rtl="0" eaLnBrk="1" latinLnBrk="0" hangingPunct="1">
      <a:spcBef>
        <a:spcPts val="432"/>
      </a:spcBef>
      <a:spcAft>
        <a:spcPts val="24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-92075" algn="l" defTabSz="914400" rtl="0" eaLnBrk="1" latinLnBrk="0" hangingPunct="1">
      <a:spcBef>
        <a:spcPts val="384"/>
      </a:spcBef>
      <a:spcAft>
        <a:spcPts val="216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25475" indent="-84138" algn="l" defTabSz="914400" rtl="0" eaLnBrk="1" latinLnBrk="0" hangingPunct="1">
      <a:spcBef>
        <a:spcPts val="336"/>
      </a:spcBef>
      <a:spcAft>
        <a:spcPts val="192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40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9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9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86560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10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10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36154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11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11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74793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12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12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283962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13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13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428188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14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14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94792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15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15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6229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16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16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186151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17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17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69773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19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19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0246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1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1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84153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20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20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49106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21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21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498401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22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22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11182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23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23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600128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24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24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653981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25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25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259930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26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26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563262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27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27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746940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28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28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606130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29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29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1872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2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2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54533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30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30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780153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31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31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34631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32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32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425076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33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33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35252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34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34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082582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35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35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114505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36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36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585647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37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37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4023615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38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38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598385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39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39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20706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3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3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835855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40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40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663839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41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41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534497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42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42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391530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43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43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020731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44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44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311531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45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45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4623241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46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46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6502953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47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47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15546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48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48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222825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4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4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71952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5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5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317466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6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6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52948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7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7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7990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dirty="0">
                <a:ea typeface="MS UI Gothic"/>
                <a:cs typeface="MS UI Gothic"/>
              </a:rPr>
              <a:t>Copyright 2007 FUJITSU LIMITED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96068-A42A-43B7-AB1B-700628005F78}" type="slidenum">
              <a:rPr lang="en-US" altLang="ja-JP" smtClean="0">
                <a:ea typeface="MS UI Gothic"/>
                <a:cs typeface="MS UI Gothic"/>
              </a:rPr>
              <a:pPr/>
              <a:t>8</a:t>
            </a:fld>
            <a:endParaRPr lang="en-US" altLang="ja-JP" dirty="0">
              <a:ea typeface="MS UI Gothic"/>
              <a:cs typeface="MS UI Gothic"/>
            </a:endParaRPr>
          </a:p>
        </p:txBody>
      </p:sp>
      <p:sp>
        <p:nvSpPr>
          <p:cNvPr id="2048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None/>
            </a:pPr>
            <a:endParaRPr lang="fr-FR" sz="1100" dirty="0">
              <a:ea typeface="MS UI Gothic"/>
            </a:endParaRPr>
          </a:p>
        </p:txBody>
      </p:sp>
      <p:sp>
        <p:nvSpPr>
          <p:cNvPr id="20485" name="Espace réservé du numéro de diapositive 4"/>
          <p:cNvSpPr txBox="1">
            <a:spLocks noGrp="1"/>
          </p:cNvSpPr>
          <p:nvPr/>
        </p:nvSpPr>
        <p:spPr bwMode="auto">
          <a:xfrm>
            <a:off x="3882374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640" tIns="45820" rIns="91640" bIns="45820" anchor="b"/>
          <a:lstStyle/>
          <a:p>
            <a:pPr algn="r" fontAlgn="ctr"/>
            <a:fld id="{7BFB8663-7AE1-4C99-B042-571F4EE328E6}" type="slidenum">
              <a:rPr lang="en-US" altLang="ja-JP" sz="1000">
                <a:ea typeface="ＭＳ Ｐゴシック"/>
                <a:cs typeface="ＭＳ Ｐゴシック"/>
              </a:rPr>
              <a:pPr algn="r" fontAlgn="ctr"/>
              <a:t>8</a:t>
            </a:fld>
            <a:endParaRPr lang="en-US" altLang="ja-JP" sz="1000" dirty="0">
              <a:ea typeface="ＭＳ Ｐゴシック"/>
              <a:cs typeface="ＭＳ Ｐゴシック"/>
            </a:endParaRPr>
          </a:p>
        </p:txBody>
      </p:sp>
      <p:sp>
        <p:nvSpPr>
          <p:cNvPr id="20486" name="Rectangle 6"/>
          <p:cNvSpPr txBox="1">
            <a:spLocks noGrp="1" noChangeArrowheads="1"/>
          </p:cNvSpPr>
          <p:nvPr/>
        </p:nvSpPr>
        <p:spPr bwMode="auto">
          <a:xfrm>
            <a:off x="0" y="8686432"/>
            <a:ext cx="2974009" cy="45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40" tIns="45820" rIns="91640" bIns="45820" anchor="b"/>
          <a:lstStyle/>
          <a:p>
            <a:pPr algn="ctr" fontAlgn="ctr"/>
            <a:r>
              <a:rPr lang="en-US" altLang="ja-JP" sz="1000" dirty="0"/>
              <a:t>Copyright 2009 FUJITSU LIMITED</a:t>
            </a:r>
          </a:p>
        </p:txBody>
      </p:sp>
    </p:spTree>
    <p:extLst>
      <p:ext uri="{BB962C8B-B14F-4D97-AF65-F5344CB8AC3E}">
        <p14:creationId xmlns:p14="http://schemas.microsoft.com/office/powerpoint/2010/main" val="18665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grpSp>
        <p:nvGrpSpPr>
          <p:cNvPr id="4" name="Group 47"/>
          <p:cNvGrpSpPr>
            <a:grpSpLocks noChangeAspect="1"/>
          </p:cNvGrpSpPr>
          <p:nvPr userDrawn="1"/>
        </p:nvGrpSpPr>
        <p:grpSpPr bwMode="gray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12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3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0" y="643"/>
                </a:cxn>
                <a:cxn ang="0">
                  <a:pos x="177" y="684"/>
                </a:cxn>
                <a:cxn ang="0">
                  <a:pos x="355" y="568"/>
                </a:cxn>
                <a:cxn ang="0">
                  <a:pos x="325" y="493"/>
                </a:cxn>
                <a:cxn ang="0">
                  <a:pos x="271" y="452"/>
                </a:cxn>
                <a:cxn ang="0">
                  <a:pos x="203" y="417"/>
                </a:cxn>
                <a:cxn ang="0">
                  <a:pos x="62" y="323"/>
                </a:cxn>
                <a:cxn ang="0">
                  <a:pos x="12" y="190"/>
                </a:cxn>
                <a:cxn ang="0">
                  <a:pos x="90" y="41"/>
                </a:cxn>
                <a:cxn ang="0">
                  <a:pos x="257" y="0"/>
                </a:cxn>
                <a:cxn ang="0">
                  <a:pos x="411" y="24"/>
                </a:cxn>
                <a:cxn ang="0">
                  <a:pos x="411" y="106"/>
                </a:cxn>
                <a:cxn ang="0">
                  <a:pos x="262" y="74"/>
                </a:cxn>
                <a:cxn ang="0">
                  <a:pos x="162" y="98"/>
                </a:cxn>
                <a:cxn ang="0">
                  <a:pos x="120" y="178"/>
                </a:cxn>
                <a:cxn ang="0">
                  <a:pos x="149" y="253"/>
                </a:cxn>
                <a:cxn ang="0">
                  <a:pos x="273" y="331"/>
                </a:cxn>
                <a:cxn ang="0">
                  <a:pos x="374" y="388"/>
                </a:cxn>
                <a:cxn ang="0">
                  <a:pos x="444" y="465"/>
                </a:cxn>
                <a:cxn ang="0">
                  <a:pos x="463" y="556"/>
                </a:cxn>
                <a:cxn ang="0">
                  <a:pos x="184" y="762"/>
                </a:cxn>
                <a:cxn ang="0">
                  <a:pos x="0" y="731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4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5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/>
              <a:ahLst/>
              <a:cxnLst>
                <a:cxn ang="0">
                  <a:pos x="437" y="286"/>
                </a:cxn>
                <a:cxn ang="0">
                  <a:pos x="437" y="248"/>
                </a:cxn>
                <a:cxn ang="0">
                  <a:pos x="415" y="138"/>
                </a:cxn>
                <a:cxn ang="0">
                  <a:pos x="271" y="77"/>
                </a:cxn>
                <a:cxn ang="0">
                  <a:pos x="70" y="118"/>
                </a:cxn>
                <a:cxn ang="0">
                  <a:pos x="70" y="31"/>
                </a:cxn>
                <a:cxn ang="0">
                  <a:pos x="284" y="0"/>
                </a:cxn>
                <a:cxn ang="0">
                  <a:pos x="516" y="76"/>
                </a:cxn>
                <a:cxn ang="0">
                  <a:pos x="558" y="200"/>
                </a:cxn>
                <a:cxn ang="0">
                  <a:pos x="561" y="290"/>
                </a:cxn>
                <a:cxn ang="0">
                  <a:pos x="561" y="727"/>
                </a:cxn>
                <a:cxn ang="0">
                  <a:pos x="293" y="762"/>
                </a:cxn>
                <a:cxn ang="0">
                  <a:pos x="83" y="720"/>
                </a:cxn>
                <a:cxn ang="0">
                  <a:pos x="0" y="558"/>
                </a:cxn>
                <a:cxn ang="0">
                  <a:pos x="96" y="363"/>
                </a:cxn>
                <a:cxn ang="0">
                  <a:pos x="336" y="297"/>
                </a:cxn>
                <a:cxn ang="0">
                  <a:pos x="437" y="286"/>
                </a:cxn>
                <a:cxn ang="0">
                  <a:pos x="437" y="356"/>
                </a:cxn>
                <a:cxn ang="0">
                  <a:pos x="267" y="382"/>
                </a:cxn>
                <a:cxn ang="0">
                  <a:pos x="127" y="545"/>
                </a:cxn>
                <a:cxn ang="0">
                  <a:pos x="168" y="650"/>
                </a:cxn>
                <a:cxn ang="0">
                  <a:pos x="312" y="687"/>
                </a:cxn>
                <a:cxn ang="0">
                  <a:pos x="437" y="670"/>
                </a:cxn>
                <a:cxn ang="0">
                  <a:pos x="437" y="356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6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/>
              <a:ahLst/>
              <a:cxnLst>
                <a:cxn ang="0">
                  <a:pos x="123" y="711"/>
                </a:cxn>
                <a:cxn ang="0">
                  <a:pos x="123" y="1087"/>
                </a:cxn>
                <a:cxn ang="0">
                  <a:pos x="0" y="1087"/>
                </a:cxn>
                <a:cxn ang="0">
                  <a:pos x="0" y="28"/>
                </a:cxn>
                <a:cxn ang="0">
                  <a:pos x="249" y="0"/>
                </a:cxn>
                <a:cxn ang="0">
                  <a:pos x="505" y="113"/>
                </a:cxn>
                <a:cxn ang="0">
                  <a:pos x="567" y="379"/>
                </a:cxn>
                <a:cxn ang="0">
                  <a:pos x="489" y="662"/>
                </a:cxn>
                <a:cxn ang="0">
                  <a:pos x="274" y="762"/>
                </a:cxn>
                <a:cxn ang="0">
                  <a:pos x="172" y="742"/>
                </a:cxn>
                <a:cxn ang="0">
                  <a:pos x="123" y="711"/>
                </a:cxn>
                <a:cxn ang="0">
                  <a:pos x="123" y="625"/>
                </a:cxn>
                <a:cxn ang="0">
                  <a:pos x="260" y="687"/>
                </a:cxn>
                <a:cxn ang="0">
                  <a:pos x="400" y="591"/>
                </a:cxn>
                <a:cxn ang="0">
                  <a:pos x="441" y="378"/>
                </a:cxn>
                <a:cxn ang="0">
                  <a:pos x="386" y="140"/>
                </a:cxn>
                <a:cxn ang="0">
                  <a:pos x="230" y="74"/>
                </a:cxn>
                <a:cxn ang="0">
                  <a:pos x="123" y="83"/>
                </a:cxn>
                <a:cxn ang="0">
                  <a:pos x="123" y="625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7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1" y="25"/>
                </a:cxn>
                <a:cxn ang="0">
                  <a:pos x="150" y="76"/>
                </a:cxn>
                <a:cxn ang="0">
                  <a:pos x="126" y="132"/>
                </a:cxn>
                <a:cxn ang="0">
                  <a:pos x="74" y="151"/>
                </a:cxn>
                <a:cxn ang="0">
                  <a:pos x="19" y="127"/>
                </a:cxn>
                <a:cxn ang="0">
                  <a:pos x="0" y="75"/>
                </a:cxn>
                <a:cxn ang="0">
                  <a:pos x="24" y="20"/>
                </a:cxn>
                <a:cxn ang="0">
                  <a:pos x="75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8" y="265"/>
                </a:cxn>
                <a:cxn ang="0">
                  <a:pos x="138" y="987"/>
                </a:cxn>
                <a:cxn ang="0">
                  <a:pos x="15" y="98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89" y="0"/>
                </a:cxn>
                <a:cxn ang="0">
                  <a:pos x="526" y="113"/>
                </a:cxn>
                <a:cxn ang="0">
                  <a:pos x="548" y="299"/>
                </a:cxn>
                <a:cxn ang="0">
                  <a:pos x="548" y="742"/>
                </a:cxn>
                <a:cxn ang="0">
                  <a:pos x="424" y="742"/>
                </a:cxn>
                <a:cxn ang="0">
                  <a:pos x="424" y="306"/>
                </a:cxn>
                <a:cxn ang="0">
                  <a:pos x="403" y="134"/>
                </a:cxn>
                <a:cxn ang="0">
                  <a:pos x="277" y="74"/>
                </a:cxn>
                <a:cxn ang="0">
                  <a:pos x="123" y="90"/>
                </a:cxn>
                <a:cxn ang="0">
                  <a:pos x="123" y="742"/>
                </a:cxn>
                <a:cxn ang="0">
                  <a:pos x="0" y="742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19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/>
              <a:ahLst/>
              <a:cxnLst>
                <a:cxn ang="0">
                  <a:pos x="445" y="677"/>
                </a:cxn>
                <a:cxn ang="0">
                  <a:pos x="399" y="721"/>
                </a:cxn>
                <a:cxn ang="0">
                  <a:pos x="257" y="762"/>
                </a:cxn>
                <a:cxn ang="0">
                  <a:pos x="97" y="708"/>
                </a:cxn>
                <a:cxn ang="0">
                  <a:pos x="0" y="414"/>
                </a:cxn>
                <a:cxn ang="0">
                  <a:pos x="71" y="131"/>
                </a:cxn>
                <a:cxn ang="0">
                  <a:pos x="340" y="0"/>
                </a:cxn>
                <a:cxn ang="0">
                  <a:pos x="569" y="28"/>
                </a:cxn>
                <a:cxn ang="0">
                  <a:pos x="569" y="601"/>
                </a:cxn>
                <a:cxn ang="0">
                  <a:pos x="555" y="843"/>
                </a:cxn>
                <a:cxn ang="0">
                  <a:pos x="422" y="1052"/>
                </a:cxn>
                <a:cxn ang="0">
                  <a:pos x="191" y="1098"/>
                </a:cxn>
                <a:cxn ang="0">
                  <a:pos x="98" y="1092"/>
                </a:cxn>
                <a:cxn ang="0">
                  <a:pos x="98" y="1018"/>
                </a:cxn>
                <a:cxn ang="0">
                  <a:pos x="190" y="1024"/>
                </a:cxn>
                <a:cxn ang="0">
                  <a:pos x="341" y="997"/>
                </a:cxn>
                <a:cxn ang="0">
                  <a:pos x="434" y="858"/>
                </a:cxn>
                <a:cxn ang="0">
                  <a:pos x="445" y="716"/>
                </a:cxn>
                <a:cxn ang="0">
                  <a:pos x="445" y="677"/>
                </a:cxn>
                <a:cxn ang="0">
                  <a:pos x="445" y="81"/>
                </a:cxn>
                <a:cxn ang="0">
                  <a:pos x="353" y="74"/>
                </a:cxn>
                <a:cxn ang="0">
                  <a:pos x="231" y="106"/>
                </a:cxn>
                <a:cxn ang="0">
                  <a:pos x="152" y="233"/>
                </a:cxn>
                <a:cxn ang="0">
                  <a:pos x="126" y="419"/>
                </a:cxn>
                <a:cxn ang="0">
                  <a:pos x="174" y="633"/>
                </a:cxn>
                <a:cxn ang="0">
                  <a:pos x="274" y="687"/>
                </a:cxn>
                <a:cxn ang="0">
                  <a:pos x="371" y="654"/>
                </a:cxn>
                <a:cxn ang="0">
                  <a:pos x="435" y="566"/>
                </a:cxn>
                <a:cxn ang="0">
                  <a:pos x="445" y="483"/>
                </a:cxn>
                <a:cxn ang="0">
                  <a:pos x="445" y="81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1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67" y="0"/>
                </a:cxn>
                <a:cxn ang="0">
                  <a:pos x="460" y="46"/>
                </a:cxn>
                <a:cxn ang="0">
                  <a:pos x="691" y="0"/>
                </a:cxn>
                <a:cxn ang="0">
                  <a:pos x="912" y="114"/>
                </a:cxn>
                <a:cxn ang="0">
                  <a:pos x="933" y="299"/>
                </a:cxn>
                <a:cxn ang="0">
                  <a:pos x="933" y="742"/>
                </a:cxn>
                <a:cxn ang="0">
                  <a:pos x="809" y="742"/>
                </a:cxn>
                <a:cxn ang="0">
                  <a:pos x="809" y="306"/>
                </a:cxn>
                <a:cxn ang="0">
                  <a:pos x="790" y="135"/>
                </a:cxn>
                <a:cxn ang="0">
                  <a:pos x="675" y="74"/>
                </a:cxn>
                <a:cxn ang="0">
                  <a:pos x="528" y="108"/>
                </a:cxn>
                <a:cxn ang="0">
                  <a:pos x="528" y="742"/>
                </a:cxn>
                <a:cxn ang="0">
                  <a:pos x="405" y="742"/>
                </a:cxn>
                <a:cxn ang="0">
                  <a:pos x="405" y="301"/>
                </a:cxn>
                <a:cxn ang="0">
                  <a:pos x="385" y="135"/>
                </a:cxn>
                <a:cxn ang="0">
                  <a:pos x="267" y="74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3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5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4" y="0"/>
                </a:cxn>
                <a:cxn ang="0">
                  <a:pos x="676" y="588"/>
                </a:cxn>
                <a:cxn ang="0">
                  <a:pos x="828" y="0"/>
                </a:cxn>
                <a:cxn ang="0">
                  <a:pos x="929" y="0"/>
                </a:cxn>
                <a:cxn ang="0">
                  <a:pos x="726" y="722"/>
                </a:cxn>
                <a:cxn ang="0">
                  <a:pos x="603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0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8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5" y="0"/>
                </a:cxn>
                <a:cxn ang="0">
                  <a:pos x="676" y="588"/>
                </a:cxn>
                <a:cxn ang="0">
                  <a:pos x="829" y="0"/>
                </a:cxn>
                <a:cxn ang="0">
                  <a:pos x="930" y="0"/>
                </a:cxn>
                <a:cxn ang="0">
                  <a:pos x="726" y="722"/>
                </a:cxn>
                <a:cxn ang="0">
                  <a:pos x="604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1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9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2" y="25"/>
                </a:cxn>
                <a:cxn ang="0">
                  <a:pos x="151" y="76"/>
                </a:cxn>
                <a:cxn ang="0">
                  <a:pos x="126" y="132"/>
                </a:cxn>
                <a:cxn ang="0">
                  <a:pos x="75" y="151"/>
                </a:cxn>
                <a:cxn ang="0">
                  <a:pos x="20" y="127"/>
                </a:cxn>
                <a:cxn ang="0">
                  <a:pos x="0" y="75"/>
                </a:cxn>
                <a:cxn ang="0">
                  <a:pos x="25" y="20"/>
                </a:cxn>
                <a:cxn ang="0">
                  <a:pos x="76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9" y="265"/>
                </a:cxn>
                <a:cxn ang="0">
                  <a:pos x="139" y="987"/>
                </a:cxn>
                <a:cxn ang="0">
                  <a:pos x="15" y="98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0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1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2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/>
              <a:ahLst/>
              <a:cxnLst>
                <a:cxn ang="0">
                  <a:pos x="15" y="4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8" y="33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14" y="60"/>
                </a:cxn>
                <a:cxn ang="0">
                  <a:pos x="8" y="60"/>
                </a:cxn>
                <a:cxn ang="0">
                  <a:pos x="15" y="41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3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4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0"/>
                </a:cxn>
                <a:cxn ang="0">
                  <a:pos x="123" y="445"/>
                </a:cxn>
                <a:cxn ang="0">
                  <a:pos x="145" y="609"/>
                </a:cxn>
                <a:cxn ang="0">
                  <a:pos x="197" y="656"/>
                </a:cxn>
                <a:cxn ang="0">
                  <a:pos x="276" y="667"/>
                </a:cxn>
                <a:cxn ang="0">
                  <a:pos x="403" y="648"/>
                </a:cxn>
                <a:cxn ang="0">
                  <a:pos x="403" y="0"/>
                </a:cxn>
                <a:cxn ang="0">
                  <a:pos x="527" y="0"/>
                </a:cxn>
                <a:cxn ang="0">
                  <a:pos x="527" y="710"/>
                </a:cxn>
                <a:cxn ang="0">
                  <a:pos x="269" y="742"/>
                </a:cxn>
                <a:cxn ang="0">
                  <a:pos x="86" y="703"/>
                </a:cxn>
                <a:cxn ang="0">
                  <a:pos x="6" y="567"/>
                </a:cxn>
                <a:cxn ang="0">
                  <a:pos x="0" y="454"/>
                </a:cxn>
                <a:cxn ang="0">
                  <a:pos x="0" y="0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5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6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7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8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9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0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1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42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dirty="0" err="1">
                <a:solidFill>
                  <a:srgbClr val="FFFFFF"/>
                </a:solidFill>
                <a:latin typeface="Arial"/>
              </a:rPr>
              <a:t>Titelmasterformat</a:t>
            </a:r>
            <a:r>
              <a:rPr lang="en-GB" sz="4400" b="0" i="0" u="none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4400" b="0" i="0" u="none" baseline="0" dirty="0" err="1">
                <a:solidFill>
                  <a:srgbClr val="FFFFFF"/>
                </a:solidFill>
                <a:latin typeface="Arial"/>
              </a:rPr>
              <a:t>durch</a:t>
            </a:r>
            <a:r>
              <a:rPr lang="en-GB" sz="4400" b="0" i="0" u="none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4400" b="0" i="0" u="none" baseline="0" dirty="0" err="1">
                <a:solidFill>
                  <a:srgbClr val="FFFFFF"/>
                </a:solidFill>
                <a:latin typeface="Arial"/>
              </a:rPr>
              <a:t>Klicken</a:t>
            </a:r>
            <a:r>
              <a:rPr lang="en-GB" sz="4400" b="0" i="0" u="none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4400" b="0" i="0" u="none" baseline="0" dirty="0" err="1">
                <a:solidFill>
                  <a:srgbClr val="FFFFFF"/>
                </a:solidFill>
                <a:latin typeface="Arial"/>
              </a:rPr>
              <a:t>bearbeiten</a:t>
            </a:r>
            <a:endParaRPr lang="en-GB" sz="44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6" y="908050"/>
            <a:ext cx="4248596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8050"/>
            <a:ext cx="4248596" cy="5545138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8050"/>
            <a:ext cx="2736429" cy="554513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836612"/>
            <a:ext cx="5832772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8050"/>
            <a:ext cx="2736429" cy="5545138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836613"/>
            <a:ext cx="5832773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8050"/>
            <a:ext cx="5832474" cy="5545137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40"/>
            <a:ext cx="2736850" cy="56165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8050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836640"/>
            <a:ext cx="2736850" cy="56165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836613"/>
            <a:ext cx="8785225" cy="27364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50"/>
            <a:ext cx="8785225" cy="2664965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17040"/>
            <a:ext cx="8785225" cy="27361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grpSp>
        <p:nvGrpSpPr>
          <p:cNvPr id="5" name="Group 13"/>
          <p:cNvGrpSpPr>
            <a:grpSpLocks noChangeAspect="1"/>
          </p:cNvGrpSpPr>
          <p:nvPr/>
        </p:nvGrpSpPr>
        <p:grpSpPr bwMode="gray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23" name="AutoShape 14"/>
            <p:cNvSpPr>
              <a:spLocks noChangeAspect="1" noChangeArrowheads="1" noTextEdit="1"/>
            </p:cNvSpPr>
            <p:nvPr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gray">
            <a:xfrm>
              <a:off x="5115" y="216"/>
              <a:ext cx="132" cy="10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gray">
            <a:xfrm>
              <a:off x="4899" y="327"/>
              <a:ext cx="91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gray">
            <a:xfrm>
              <a:off x="5114" y="327"/>
              <a:ext cx="60" cy="20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gray">
            <a:xfrm>
              <a:off x="5180" y="327"/>
              <a:ext cx="47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gray">
            <a:xfrm>
              <a:off x="5227" y="327"/>
              <a:ext cx="111" cy="14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gray">
            <a:xfrm>
              <a:off x="5429" y="327"/>
              <a:ext cx="124" cy="151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gray">
            <a:xfrm>
              <a:off x="4994" y="327"/>
              <a:ext cx="125" cy="151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gray">
            <a:xfrm>
              <a:off x="5333" y="324"/>
              <a:ext cx="95" cy="154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</p:grpSp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700213"/>
            <a:ext cx="4248596" cy="4752974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700213"/>
            <a:ext cx="4248596" cy="4752974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643438" y="1628775"/>
            <a:ext cx="4321175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700212"/>
            <a:ext cx="2736429" cy="4752975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700212"/>
            <a:ext cx="2736429" cy="4752975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700212"/>
            <a:ext cx="5832474" cy="4752975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700212"/>
            <a:ext cx="5832474" cy="4752975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 +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 descr="F_Tool_Middle_Cover"/>
          <p:cNvGrpSpPr>
            <a:grpSpLocks/>
          </p:cNvGrpSpPr>
          <p:nvPr userDrawn="1"/>
        </p:nvGrpSpPr>
        <p:grpSpPr bwMode="gray">
          <a:xfrm>
            <a:off x="0" y="0"/>
            <a:ext cx="9144000" cy="3913188"/>
            <a:chOff x="0" y="0"/>
            <a:chExt cx="5760" cy="2465"/>
          </a:xfrm>
        </p:grpSpPr>
        <p:pic>
          <p:nvPicPr>
            <p:cNvPr id="21" name="Picture 12" descr="MiddleGray_L15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0" y="0"/>
              <a:ext cx="5760" cy="2465"/>
            </a:xfrm>
            <a:prstGeom prst="rect">
              <a:avLst/>
            </a:prstGeom>
            <a:noFill/>
          </p:spPr>
        </p:pic>
        <p:grpSp>
          <p:nvGrpSpPr>
            <p:cNvPr id="3" name="Group 13"/>
            <p:cNvGrpSpPr>
              <a:grpSpLocks noChangeAspect="1"/>
            </p:cNvGrpSpPr>
            <p:nvPr/>
          </p:nvGrpSpPr>
          <p:grpSpPr bwMode="gray">
            <a:xfrm>
              <a:off x="4604" y="117"/>
              <a:ext cx="1038" cy="580"/>
              <a:chOff x="4604" y="117"/>
              <a:chExt cx="1038" cy="580"/>
            </a:xfrm>
          </p:grpSpPr>
          <p:sp>
            <p:nvSpPr>
              <p:cNvPr id="23" name="AutoShape 14"/>
              <p:cNvSpPr>
                <a:spLocks noChangeAspect="1" noChangeArrowheads="1" noTextEdit="1"/>
              </p:cNvSpPr>
              <p:nvPr/>
            </p:nvSpPr>
            <p:spPr bwMode="gray">
              <a:xfrm>
                <a:off x="4604" y="117"/>
                <a:ext cx="1038" cy="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5115" y="216"/>
                <a:ext cx="132" cy="102"/>
              </a:xfrm>
              <a:custGeom>
                <a:avLst/>
                <a:gdLst/>
                <a:ahLst/>
                <a:cxnLst>
                  <a:cxn ang="0">
                    <a:pos x="961" y="764"/>
                  </a:cxn>
                  <a:cxn ang="0">
                    <a:pos x="599" y="642"/>
                  </a:cxn>
                  <a:cxn ang="0">
                    <a:pos x="1" y="1235"/>
                  </a:cxn>
                  <a:cxn ang="0">
                    <a:pos x="599" y="1825"/>
                  </a:cxn>
                  <a:cxn ang="0">
                    <a:pos x="1053" y="1619"/>
                  </a:cxn>
                  <a:cxn ang="0">
                    <a:pos x="1053" y="1293"/>
                  </a:cxn>
                  <a:cxn ang="0">
                    <a:pos x="771" y="1568"/>
                  </a:cxn>
                  <a:cxn ang="0">
                    <a:pos x="599" y="1604"/>
                  </a:cxn>
                  <a:cxn ang="0">
                    <a:pos x="225" y="1235"/>
                  </a:cxn>
                  <a:cxn ang="0">
                    <a:pos x="599" y="863"/>
                  </a:cxn>
                  <a:cxn ang="0">
                    <a:pos x="861" y="972"/>
                  </a:cxn>
                  <a:cxn ang="0">
                    <a:pos x="1093" y="1239"/>
                  </a:cxn>
                  <a:cxn ang="0">
                    <a:pos x="1630" y="1473"/>
                  </a:cxn>
                  <a:cxn ang="0">
                    <a:pos x="2365" y="741"/>
                  </a:cxn>
                  <a:cxn ang="0">
                    <a:pos x="1630" y="0"/>
                  </a:cxn>
                  <a:cxn ang="0">
                    <a:pos x="1053" y="295"/>
                  </a:cxn>
                  <a:cxn ang="0">
                    <a:pos x="1053" y="735"/>
                  </a:cxn>
                  <a:cxn ang="0">
                    <a:pos x="1630" y="232"/>
                  </a:cxn>
                  <a:cxn ang="0">
                    <a:pos x="2134" y="741"/>
                  </a:cxn>
                  <a:cxn ang="0">
                    <a:pos x="1630" y="1245"/>
                  </a:cxn>
                  <a:cxn ang="0">
                    <a:pos x="1303" y="1125"/>
                  </a:cxn>
                  <a:cxn ang="0">
                    <a:pos x="961" y="764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gray">
              <a:xfrm>
                <a:off x="4899" y="327"/>
                <a:ext cx="91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4" y="0"/>
                  </a:cxn>
                  <a:cxn ang="0">
                    <a:pos x="1624" y="452"/>
                  </a:cxn>
                  <a:cxn ang="0">
                    <a:pos x="1365" y="273"/>
                  </a:cxn>
                  <a:cxn ang="0">
                    <a:pos x="613" y="273"/>
                  </a:cxn>
                  <a:cxn ang="0">
                    <a:pos x="613" y="1053"/>
                  </a:cxn>
                  <a:cxn ang="0">
                    <a:pos x="1428" y="1053"/>
                  </a:cxn>
                  <a:cxn ang="0">
                    <a:pos x="1428" y="1467"/>
                  </a:cxn>
                  <a:cxn ang="0">
                    <a:pos x="1205" y="1335"/>
                  </a:cxn>
                  <a:cxn ang="0">
                    <a:pos x="613" y="1335"/>
                  </a:cxn>
                  <a:cxn ang="0">
                    <a:pos x="613" y="2401"/>
                  </a:cxn>
                  <a:cxn ang="0">
                    <a:pos x="784" y="2651"/>
                  </a:cxn>
                  <a:cxn ang="0">
                    <a:pos x="11" y="2651"/>
                  </a:cxn>
                  <a:cxn ang="0">
                    <a:pos x="173" y="2401"/>
                  </a:cxn>
                  <a:cxn ang="0">
                    <a:pos x="173" y="278"/>
                  </a:cxn>
                  <a:cxn ang="0">
                    <a:pos x="0" y="0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gray">
              <a:xfrm>
                <a:off x="5114" y="327"/>
                <a:ext cx="60" cy="207"/>
              </a:xfrm>
              <a:custGeom>
                <a:avLst/>
                <a:gdLst/>
                <a:ahLst/>
                <a:cxnLst>
                  <a:cxn ang="0">
                    <a:pos x="246" y="0"/>
                  </a:cxn>
                  <a:cxn ang="0">
                    <a:pos x="1072" y="0"/>
                  </a:cxn>
                  <a:cxn ang="0">
                    <a:pos x="887" y="230"/>
                  </a:cxn>
                  <a:cxn ang="0">
                    <a:pos x="887" y="2717"/>
                  </a:cxn>
                  <a:cxn ang="0">
                    <a:pos x="0" y="3693"/>
                  </a:cxn>
                  <a:cxn ang="0">
                    <a:pos x="423" y="2717"/>
                  </a:cxn>
                  <a:cxn ang="0">
                    <a:pos x="423" y="230"/>
                  </a:cxn>
                  <a:cxn ang="0">
                    <a:pos x="246" y="0"/>
                  </a:cxn>
                </a:cxnLst>
                <a:rect l="0" t="0" r="r" b="b"/>
                <a:pathLst>
                  <a:path w="1072" h="3696">
                    <a:moveTo>
                      <a:pt x="246" y="0"/>
                    </a:moveTo>
                    <a:cubicBezTo>
                      <a:pt x="1072" y="0"/>
                      <a:pt x="1072" y="0"/>
                      <a:pt x="1072" y="0"/>
                    </a:cubicBezTo>
                    <a:cubicBezTo>
                      <a:pt x="1072" y="0"/>
                      <a:pt x="887" y="87"/>
                      <a:pt x="887" y="230"/>
                    </a:cubicBezTo>
                    <a:cubicBezTo>
                      <a:pt x="887" y="2717"/>
                      <a:pt x="887" y="2717"/>
                      <a:pt x="887" y="2717"/>
                    </a:cubicBezTo>
                    <a:cubicBezTo>
                      <a:pt x="887" y="3558"/>
                      <a:pt x="44" y="3696"/>
                      <a:pt x="0" y="3693"/>
                    </a:cubicBezTo>
                    <a:cubicBezTo>
                      <a:pt x="72" y="3647"/>
                      <a:pt x="422" y="3349"/>
                      <a:pt x="423" y="2717"/>
                    </a:cubicBezTo>
                    <a:cubicBezTo>
                      <a:pt x="423" y="230"/>
                      <a:pt x="423" y="230"/>
                      <a:pt x="423" y="230"/>
                    </a:cubicBezTo>
                    <a:cubicBezTo>
                      <a:pt x="424" y="96"/>
                      <a:pt x="246" y="0"/>
                      <a:pt x="24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gray">
              <a:xfrm>
                <a:off x="5180" y="327"/>
                <a:ext cx="47" cy="1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8" y="0"/>
                  </a:cxn>
                  <a:cxn ang="0">
                    <a:pos x="645" y="235"/>
                  </a:cxn>
                  <a:cxn ang="0">
                    <a:pos x="645" y="2401"/>
                  </a:cxn>
                  <a:cxn ang="0">
                    <a:pos x="828" y="2653"/>
                  </a:cxn>
                  <a:cxn ang="0">
                    <a:pos x="0" y="2653"/>
                  </a:cxn>
                  <a:cxn ang="0">
                    <a:pos x="184" y="2401"/>
                  </a:cxn>
                  <a:cxn ang="0">
                    <a:pos x="184" y="235"/>
                  </a:cxn>
                  <a:cxn ang="0">
                    <a:pos x="0" y="0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gray">
              <a:xfrm>
                <a:off x="5227" y="327"/>
                <a:ext cx="111" cy="148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1984" y="0"/>
                  </a:cxn>
                  <a:cxn ang="0">
                    <a:pos x="1829" y="482"/>
                  </a:cxn>
                  <a:cxn ang="0">
                    <a:pos x="1607" y="279"/>
                  </a:cxn>
                  <a:cxn ang="0">
                    <a:pos x="1229" y="279"/>
                  </a:cxn>
                  <a:cxn ang="0">
                    <a:pos x="1229" y="2401"/>
                  </a:cxn>
                  <a:cxn ang="0">
                    <a:pos x="1407" y="2651"/>
                  </a:cxn>
                  <a:cxn ang="0">
                    <a:pos x="595" y="2651"/>
                  </a:cxn>
                  <a:cxn ang="0">
                    <a:pos x="771" y="2401"/>
                  </a:cxn>
                  <a:cxn ang="0">
                    <a:pos x="771" y="279"/>
                  </a:cxn>
                  <a:cxn ang="0">
                    <a:pos x="315" y="279"/>
                  </a:cxn>
                  <a:cxn ang="0">
                    <a:pos x="0" y="522"/>
                  </a:cxn>
                  <a:cxn ang="0">
                    <a:pos x="161" y="0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gray">
              <a:xfrm>
                <a:off x="5429" y="327"/>
                <a:ext cx="124" cy="151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2219" y="0"/>
                  </a:cxn>
                  <a:cxn ang="0">
                    <a:pos x="2048" y="234"/>
                  </a:cxn>
                  <a:cxn ang="0">
                    <a:pos x="2048" y="1840"/>
                  </a:cxn>
                  <a:cxn ang="0">
                    <a:pos x="1131" y="2693"/>
                  </a:cxn>
                  <a:cxn ang="0">
                    <a:pos x="176" y="1840"/>
                  </a:cxn>
                  <a:cxn ang="0">
                    <a:pos x="176" y="234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8" y="234"/>
                  </a:cxn>
                  <a:cxn ang="0">
                    <a:pos x="638" y="1840"/>
                  </a:cxn>
                  <a:cxn ang="0">
                    <a:pos x="1131" y="2406"/>
                  </a:cxn>
                  <a:cxn ang="0">
                    <a:pos x="1601" y="1840"/>
                  </a:cxn>
                  <a:cxn ang="0">
                    <a:pos x="1601" y="234"/>
                  </a:cxn>
                  <a:cxn ang="0">
                    <a:pos x="1420" y="0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gray">
              <a:xfrm>
                <a:off x="4994" y="327"/>
                <a:ext cx="125" cy="151"/>
              </a:xfrm>
              <a:custGeom>
                <a:avLst/>
                <a:gdLst/>
                <a:ahLst/>
                <a:cxnLst>
                  <a:cxn ang="0">
                    <a:pos x="1427" y="0"/>
                  </a:cxn>
                  <a:cxn ang="0">
                    <a:pos x="2240" y="0"/>
                  </a:cxn>
                  <a:cxn ang="0">
                    <a:pos x="2068" y="237"/>
                  </a:cxn>
                  <a:cxn ang="0">
                    <a:pos x="2067" y="1838"/>
                  </a:cxn>
                  <a:cxn ang="0">
                    <a:pos x="1122" y="2700"/>
                  </a:cxn>
                  <a:cxn ang="0">
                    <a:pos x="166" y="1838"/>
                  </a:cxn>
                  <a:cxn ang="0">
                    <a:pos x="166" y="237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1" y="237"/>
                  </a:cxn>
                  <a:cxn ang="0">
                    <a:pos x="630" y="1838"/>
                  </a:cxn>
                  <a:cxn ang="0">
                    <a:pos x="1122" y="2413"/>
                  </a:cxn>
                  <a:cxn ang="0">
                    <a:pos x="1602" y="1838"/>
                  </a:cxn>
                  <a:cxn ang="0">
                    <a:pos x="1603" y="237"/>
                  </a:cxn>
                  <a:cxn ang="0">
                    <a:pos x="1427" y="0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gray">
              <a:xfrm>
                <a:off x="5333" y="324"/>
                <a:ext cx="95" cy="154"/>
              </a:xfrm>
              <a:custGeom>
                <a:avLst/>
                <a:gdLst/>
                <a:ahLst/>
                <a:cxnLst>
                  <a:cxn ang="0">
                    <a:pos x="1467" y="479"/>
                  </a:cxn>
                  <a:cxn ang="0">
                    <a:pos x="1019" y="276"/>
                  </a:cxn>
                  <a:cxn ang="0">
                    <a:pos x="504" y="677"/>
                  </a:cxn>
                  <a:cxn ang="0">
                    <a:pos x="995" y="1174"/>
                  </a:cxn>
                  <a:cxn ang="0">
                    <a:pos x="1705" y="1974"/>
                  </a:cxn>
                  <a:cxn ang="0">
                    <a:pos x="651" y="2755"/>
                  </a:cxn>
                  <a:cxn ang="0">
                    <a:pos x="155" y="2686"/>
                  </a:cxn>
                  <a:cxn ang="0">
                    <a:pos x="0" y="2177"/>
                  </a:cxn>
                  <a:cxn ang="0">
                    <a:pos x="658" y="2466"/>
                  </a:cxn>
                  <a:cxn ang="0">
                    <a:pos x="1252" y="2030"/>
                  </a:cxn>
                  <a:cxn ang="0">
                    <a:pos x="46" y="731"/>
                  </a:cxn>
                  <a:cxn ang="0">
                    <a:pos x="973" y="0"/>
                  </a:cxn>
                  <a:cxn ang="0">
                    <a:pos x="1467" y="69"/>
                  </a:cxn>
                  <a:cxn ang="0">
                    <a:pos x="1467" y="479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noProof="0"/>
              </a:p>
            </p:txBody>
          </p:sp>
        </p:grp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 bwMode="gray">
          <a:xfrm>
            <a:off x="323850" y="2133600"/>
            <a:ext cx="8496300" cy="10073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 marL="357188" indent="-357188"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+mj-lt"/>
              <a:buAutoNum type="arabicPeriod"/>
              <a:defRPr sz="2400"/>
            </a:lvl1pPr>
            <a:lvl2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2pPr>
            <a:lvl3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3pPr>
            <a:lvl4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4pPr>
            <a:lvl5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149080"/>
            <a:ext cx="8785225" cy="2304108"/>
          </a:xfrm>
          <a:prstGeom prst="rect">
            <a:avLst/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28775"/>
            <a:ext cx="8785225" cy="2305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700212"/>
            <a:ext cx="8785225" cy="2232843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77090"/>
            <a:ext cx="8785225" cy="23760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836712"/>
            <a:ext cx="8785225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931988" y="1814513"/>
            <a:ext cx="5280025" cy="2673350"/>
            <a:chOff x="1931988" y="1814513"/>
            <a:chExt cx="5280025" cy="2673350"/>
          </a:xfrm>
        </p:grpSpPr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931988" y="4124325"/>
              <a:ext cx="153988" cy="252413"/>
            </a:xfrm>
            <a:custGeom>
              <a:avLst/>
              <a:gdLst/>
              <a:ahLst/>
              <a:cxnLst>
                <a:cxn ang="0">
                  <a:pos x="0" y="764"/>
                </a:cxn>
                <a:cxn ang="0">
                  <a:pos x="0" y="672"/>
                </a:cxn>
                <a:cxn ang="0">
                  <a:pos x="186" y="715"/>
                </a:cxn>
                <a:cxn ang="0">
                  <a:pos x="371" y="593"/>
                </a:cxn>
                <a:cxn ang="0">
                  <a:pos x="339" y="515"/>
                </a:cxn>
                <a:cxn ang="0">
                  <a:pos x="284" y="472"/>
                </a:cxn>
                <a:cxn ang="0">
                  <a:pos x="212" y="436"/>
                </a:cxn>
                <a:cxn ang="0">
                  <a:pos x="65" y="337"/>
                </a:cxn>
                <a:cxn ang="0">
                  <a:pos x="13" y="199"/>
                </a:cxn>
                <a:cxn ang="0">
                  <a:pos x="94" y="43"/>
                </a:cxn>
                <a:cxn ang="0">
                  <a:pos x="269" y="0"/>
                </a:cxn>
                <a:cxn ang="0">
                  <a:pos x="430" y="26"/>
                </a:cxn>
                <a:cxn ang="0">
                  <a:pos x="430" y="111"/>
                </a:cxn>
                <a:cxn ang="0">
                  <a:pos x="274" y="78"/>
                </a:cxn>
                <a:cxn ang="0">
                  <a:pos x="169" y="103"/>
                </a:cxn>
                <a:cxn ang="0">
                  <a:pos x="126" y="186"/>
                </a:cxn>
                <a:cxn ang="0">
                  <a:pos x="156" y="264"/>
                </a:cxn>
                <a:cxn ang="0">
                  <a:pos x="286" y="345"/>
                </a:cxn>
                <a:cxn ang="0">
                  <a:pos x="391" y="406"/>
                </a:cxn>
                <a:cxn ang="0">
                  <a:pos x="464" y="486"/>
                </a:cxn>
                <a:cxn ang="0">
                  <a:pos x="484" y="581"/>
                </a:cxn>
                <a:cxn ang="0">
                  <a:pos x="193" y="795"/>
                </a:cxn>
                <a:cxn ang="0">
                  <a:pos x="0" y="764"/>
                </a:cxn>
              </a:cxnLst>
              <a:rect l="0" t="0" r="r" b="b"/>
              <a:pathLst>
                <a:path w="484" h="795">
                  <a:moveTo>
                    <a:pt x="0" y="764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50" y="700"/>
                    <a:pt x="113" y="715"/>
                    <a:pt x="186" y="715"/>
                  </a:cubicBezTo>
                  <a:cubicBezTo>
                    <a:pt x="309" y="715"/>
                    <a:pt x="371" y="674"/>
                    <a:pt x="371" y="593"/>
                  </a:cubicBezTo>
                  <a:cubicBezTo>
                    <a:pt x="371" y="562"/>
                    <a:pt x="361" y="536"/>
                    <a:pt x="339" y="515"/>
                  </a:cubicBezTo>
                  <a:cubicBezTo>
                    <a:pt x="323" y="498"/>
                    <a:pt x="305" y="484"/>
                    <a:pt x="284" y="472"/>
                  </a:cubicBezTo>
                  <a:cubicBezTo>
                    <a:pt x="265" y="462"/>
                    <a:pt x="241" y="450"/>
                    <a:pt x="212" y="436"/>
                  </a:cubicBezTo>
                  <a:cubicBezTo>
                    <a:pt x="142" y="402"/>
                    <a:pt x="93" y="369"/>
                    <a:pt x="65" y="337"/>
                  </a:cubicBezTo>
                  <a:cubicBezTo>
                    <a:pt x="30" y="299"/>
                    <a:pt x="13" y="253"/>
                    <a:pt x="13" y="199"/>
                  </a:cubicBezTo>
                  <a:cubicBezTo>
                    <a:pt x="13" y="129"/>
                    <a:pt x="40" y="77"/>
                    <a:pt x="94" y="43"/>
                  </a:cubicBezTo>
                  <a:cubicBezTo>
                    <a:pt x="140" y="14"/>
                    <a:pt x="198" y="0"/>
                    <a:pt x="269" y="0"/>
                  </a:cubicBezTo>
                  <a:cubicBezTo>
                    <a:pt x="318" y="0"/>
                    <a:pt x="372" y="8"/>
                    <a:pt x="430" y="26"/>
                  </a:cubicBezTo>
                  <a:cubicBezTo>
                    <a:pt x="430" y="111"/>
                    <a:pt x="430" y="111"/>
                    <a:pt x="430" y="111"/>
                  </a:cubicBezTo>
                  <a:cubicBezTo>
                    <a:pt x="381" y="89"/>
                    <a:pt x="329" y="78"/>
                    <a:pt x="274" y="78"/>
                  </a:cubicBezTo>
                  <a:cubicBezTo>
                    <a:pt x="232" y="78"/>
                    <a:pt x="197" y="86"/>
                    <a:pt x="169" y="103"/>
                  </a:cubicBezTo>
                  <a:cubicBezTo>
                    <a:pt x="141" y="120"/>
                    <a:pt x="126" y="148"/>
                    <a:pt x="126" y="186"/>
                  </a:cubicBezTo>
                  <a:cubicBezTo>
                    <a:pt x="126" y="218"/>
                    <a:pt x="136" y="244"/>
                    <a:pt x="156" y="264"/>
                  </a:cubicBezTo>
                  <a:cubicBezTo>
                    <a:pt x="176" y="285"/>
                    <a:pt x="219" y="312"/>
                    <a:pt x="286" y="345"/>
                  </a:cubicBezTo>
                  <a:cubicBezTo>
                    <a:pt x="338" y="372"/>
                    <a:pt x="374" y="392"/>
                    <a:pt x="391" y="406"/>
                  </a:cubicBezTo>
                  <a:cubicBezTo>
                    <a:pt x="426" y="430"/>
                    <a:pt x="450" y="457"/>
                    <a:pt x="464" y="486"/>
                  </a:cubicBezTo>
                  <a:cubicBezTo>
                    <a:pt x="478" y="512"/>
                    <a:pt x="484" y="544"/>
                    <a:pt x="484" y="581"/>
                  </a:cubicBezTo>
                  <a:cubicBezTo>
                    <a:pt x="484" y="724"/>
                    <a:pt x="387" y="795"/>
                    <a:pt x="193" y="795"/>
                  </a:cubicBezTo>
                  <a:cubicBezTo>
                    <a:pt x="114" y="795"/>
                    <a:pt x="50" y="785"/>
                    <a:pt x="0" y="764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2141538" y="4010025"/>
              <a:ext cx="182563" cy="360363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0" y="0"/>
                </a:cxn>
                <a:cxn ang="0">
                  <a:pos x="129" y="0"/>
                </a:cxn>
                <a:cxn ang="0">
                  <a:pos x="129" y="400"/>
                </a:cxn>
                <a:cxn ang="0">
                  <a:pos x="319" y="361"/>
                </a:cxn>
                <a:cxn ang="0">
                  <a:pos x="549" y="479"/>
                </a:cxn>
                <a:cxn ang="0">
                  <a:pos x="572" y="673"/>
                </a:cxn>
                <a:cxn ang="0">
                  <a:pos x="572" y="1136"/>
                </a:cxn>
                <a:cxn ang="0">
                  <a:pos x="443" y="1136"/>
                </a:cxn>
                <a:cxn ang="0">
                  <a:pos x="443" y="653"/>
                </a:cxn>
                <a:cxn ang="0">
                  <a:pos x="420" y="499"/>
                </a:cxn>
                <a:cxn ang="0">
                  <a:pos x="307" y="439"/>
                </a:cxn>
                <a:cxn ang="0">
                  <a:pos x="129" y="485"/>
                </a:cxn>
                <a:cxn ang="0">
                  <a:pos x="129" y="1136"/>
                </a:cxn>
                <a:cxn ang="0">
                  <a:pos x="0" y="1136"/>
                </a:cxn>
              </a:cxnLst>
              <a:rect l="0" t="0" r="r" b="b"/>
              <a:pathLst>
                <a:path w="572" h="1136">
                  <a:moveTo>
                    <a:pt x="0" y="1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00"/>
                    <a:pt x="129" y="400"/>
                    <a:pt x="129" y="400"/>
                  </a:cubicBezTo>
                  <a:cubicBezTo>
                    <a:pt x="196" y="374"/>
                    <a:pt x="260" y="361"/>
                    <a:pt x="319" y="361"/>
                  </a:cubicBezTo>
                  <a:cubicBezTo>
                    <a:pt x="438" y="361"/>
                    <a:pt x="515" y="400"/>
                    <a:pt x="549" y="479"/>
                  </a:cubicBezTo>
                  <a:cubicBezTo>
                    <a:pt x="564" y="515"/>
                    <a:pt x="572" y="579"/>
                    <a:pt x="572" y="673"/>
                  </a:cubicBezTo>
                  <a:cubicBezTo>
                    <a:pt x="572" y="1136"/>
                    <a:pt x="572" y="1136"/>
                    <a:pt x="572" y="1136"/>
                  </a:cubicBezTo>
                  <a:cubicBezTo>
                    <a:pt x="443" y="1136"/>
                    <a:pt x="443" y="1136"/>
                    <a:pt x="443" y="1136"/>
                  </a:cubicBezTo>
                  <a:cubicBezTo>
                    <a:pt x="443" y="653"/>
                    <a:pt x="443" y="653"/>
                    <a:pt x="443" y="653"/>
                  </a:cubicBezTo>
                  <a:cubicBezTo>
                    <a:pt x="443" y="581"/>
                    <a:pt x="436" y="529"/>
                    <a:pt x="420" y="499"/>
                  </a:cubicBezTo>
                  <a:cubicBezTo>
                    <a:pt x="400" y="459"/>
                    <a:pt x="362" y="439"/>
                    <a:pt x="307" y="439"/>
                  </a:cubicBezTo>
                  <a:cubicBezTo>
                    <a:pt x="256" y="439"/>
                    <a:pt x="196" y="454"/>
                    <a:pt x="129" y="485"/>
                  </a:cubicBezTo>
                  <a:cubicBezTo>
                    <a:pt x="129" y="1136"/>
                    <a:pt x="129" y="1136"/>
                    <a:pt x="129" y="1136"/>
                  </a:cubicBezTo>
                  <a:lnTo>
                    <a:pt x="0" y="1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2379663" y="4124325"/>
              <a:ext cx="185738" cy="252413"/>
            </a:xfrm>
            <a:custGeom>
              <a:avLst/>
              <a:gdLst/>
              <a:ahLst/>
              <a:cxnLst>
                <a:cxn ang="0">
                  <a:pos x="456" y="298"/>
                </a:cxn>
                <a:cxn ang="0">
                  <a:pos x="456" y="259"/>
                </a:cxn>
                <a:cxn ang="0">
                  <a:pos x="432" y="144"/>
                </a:cxn>
                <a:cxn ang="0">
                  <a:pos x="283" y="81"/>
                </a:cxn>
                <a:cxn ang="0">
                  <a:pos x="73" y="123"/>
                </a:cxn>
                <a:cxn ang="0">
                  <a:pos x="73" y="33"/>
                </a:cxn>
                <a:cxn ang="0">
                  <a:pos x="296" y="0"/>
                </a:cxn>
                <a:cxn ang="0">
                  <a:pos x="539" y="80"/>
                </a:cxn>
                <a:cxn ang="0">
                  <a:pos x="582" y="209"/>
                </a:cxn>
                <a:cxn ang="0">
                  <a:pos x="585" y="303"/>
                </a:cxn>
                <a:cxn ang="0">
                  <a:pos x="585" y="760"/>
                </a:cxn>
                <a:cxn ang="0">
                  <a:pos x="305" y="795"/>
                </a:cxn>
                <a:cxn ang="0">
                  <a:pos x="86" y="752"/>
                </a:cxn>
                <a:cxn ang="0">
                  <a:pos x="0" y="583"/>
                </a:cxn>
                <a:cxn ang="0">
                  <a:pos x="99" y="380"/>
                </a:cxn>
                <a:cxn ang="0">
                  <a:pos x="350" y="310"/>
                </a:cxn>
                <a:cxn ang="0">
                  <a:pos x="456" y="298"/>
                </a:cxn>
                <a:cxn ang="0">
                  <a:pos x="456" y="372"/>
                </a:cxn>
                <a:cxn ang="0">
                  <a:pos x="278" y="399"/>
                </a:cxn>
                <a:cxn ang="0">
                  <a:pos x="132" y="570"/>
                </a:cxn>
                <a:cxn ang="0">
                  <a:pos x="175" y="679"/>
                </a:cxn>
                <a:cxn ang="0">
                  <a:pos x="325" y="718"/>
                </a:cxn>
                <a:cxn ang="0">
                  <a:pos x="456" y="700"/>
                </a:cxn>
                <a:cxn ang="0">
                  <a:pos x="456" y="372"/>
                </a:cxn>
              </a:cxnLst>
              <a:rect l="0" t="0" r="r" b="b"/>
              <a:pathLst>
                <a:path w="585" h="795">
                  <a:moveTo>
                    <a:pt x="456" y="298"/>
                  </a:moveTo>
                  <a:cubicBezTo>
                    <a:pt x="456" y="259"/>
                    <a:pt x="456" y="259"/>
                    <a:pt x="456" y="259"/>
                  </a:cubicBezTo>
                  <a:cubicBezTo>
                    <a:pt x="456" y="209"/>
                    <a:pt x="448" y="171"/>
                    <a:pt x="432" y="144"/>
                  </a:cubicBezTo>
                  <a:cubicBezTo>
                    <a:pt x="409" y="102"/>
                    <a:pt x="359" y="81"/>
                    <a:pt x="283" y="81"/>
                  </a:cubicBezTo>
                  <a:cubicBezTo>
                    <a:pt x="214" y="81"/>
                    <a:pt x="144" y="95"/>
                    <a:pt x="73" y="12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5" y="11"/>
                    <a:pt x="219" y="0"/>
                    <a:pt x="296" y="0"/>
                  </a:cubicBezTo>
                  <a:cubicBezTo>
                    <a:pt x="414" y="0"/>
                    <a:pt x="495" y="27"/>
                    <a:pt x="539" y="80"/>
                  </a:cubicBezTo>
                  <a:cubicBezTo>
                    <a:pt x="562" y="109"/>
                    <a:pt x="577" y="152"/>
                    <a:pt x="582" y="209"/>
                  </a:cubicBezTo>
                  <a:cubicBezTo>
                    <a:pt x="584" y="230"/>
                    <a:pt x="585" y="261"/>
                    <a:pt x="585" y="303"/>
                  </a:cubicBezTo>
                  <a:cubicBezTo>
                    <a:pt x="585" y="760"/>
                    <a:pt x="585" y="760"/>
                    <a:pt x="585" y="760"/>
                  </a:cubicBezTo>
                  <a:cubicBezTo>
                    <a:pt x="497" y="783"/>
                    <a:pt x="404" y="795"/>
                    <a:pt x="305" y="795"/>
                  </a:cubicBezTo>
                  <a:cubicBezTo>
                    <a:pt x="211" y="795"/>
                    <a:pt x="138" y="781"/>
                    <a:pt x="86" y="752"/>
                  </a:cubicBezTo>
                  <a:cubicBezTo>
                    <a:pt x="29" y="719"/>
                    <a:pt x="0" y="663"/>
                    <a:pt x="0" y="583"/>
                  </a:cubicBezTo>
                  <a:cubicBezTo>
                    <a:pt x="0" y="491"/>
                    <a:pt x="33" y="423"/>
                    <a:pt x="99" y="380"/>
                  </a:cubicBezTo>
                  <a:cubicBezTo>
                    <a:pt x="149" y="347"/>
                    <a:pt x="233" y="324"/>
                    <a:pt x="350" y="310"/>
                  </a:cubicBezTo>
                  <a:cubicBezTo>
                    <a:pt x="372" y="307"/>
                    <a:pt x="407" y="303"/>
                    <a:pt x="456" y="298"/>
                  </a:cubicBezTo>
                  <a:moveTo>
                    <a:pt x="456" y="372"/>
                  </a:moveTo>
                  <a:cubicBezTo>
                    <a:pt x="378" y="379"/>
                    <a:pt x="318" y="389"/>
                    <a:pt x="278" y="399"/>
                  </a:cubicBezTo>
                  <a:cubicBezTo>
                    <a:pt x="180" y="423"/>
                    <a:pt x="132" y="480"/>
                    <a:pt x="132" y="570"/>
                  </a:cubicBezTo>
                  <a:cubicBezTo>
                    <a:pt x="132" y="619"/>
                    <a:pt x="146" y="655"/>
                    <a:pt x="175" y="679"/>
                  </a:cubicBezTo>
                  <a:cubicBezTo>
                    <a:pt x="206" y="705"/>
                    <a:pt x="256" y="718"/>
                    <a:pt x="325" y="718"/>
                  </a:cubicBezTo>
                  <a:cubicBezTo>
                    <a:pt x="372" y="718"/>
                    <a:pt x="415" y="711"/>
                    <a:pt x="456" y="700"/>
                  </a:cubicBezTo>
                  <a:lnTo>
                    <a:pt x="456" y="3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2638425" y="4124325"/>
              <a:ext cx="188913" cy="360363"/>
            </a:xfrm>
            <a:custGeom>
              <a:avLst/>
              <a:gdLst/>
              <a:ahLst/>
              <a:cxnLst>
                <a:cxn ang="0">
                  <a:pos x="129" y="742"/>
                </a:cxn>
                <a:cxn ang="0">
                  <a:pos x="129" y="1136"/>
                </a:cxn>
                <a:cxn ang="0">
                  <a:pos x="0" y="1136"/>
                </a:cxn>
                <a:cxn ang="0">
                  <a:pos x="0" y="30"/>
                </a:cxn>
                <a:cxn ang="0">
                  <a:pos x="260" y="0"/>
                </a:cxn>
                <a:cxn ang="0">
                  <a:pos x="528" y="118"/>
                </a:cxn>
                <a:cxn ang="0">
                  <a:pos x="592" y="396"/>
                </a:cxn>
                <a:cxn ang="0">
                  <a:pos x="511" y="691"/>
                </a:cxn>
                <a:cxn ang="0">
                  <a:pos x="287" y="795"/>
                </a:cxn>
                <a:cxn ang="0">
                  <a:pos x="180" y="775"/>
                </a:cxn>
                <a:cxn ang="0">
                  <a:pos x="129" y="742"/>
                </a:cxn>
                <a:cxn ang="0">
                  <a:pos x="129" y="653"/>
                </a:cxn>
                <a:cxn ang="0">
                  <a:pos x="272" y="718"/>
                </a:cxn>
                <a:cxn ang="0">
                  <a:pos x="418" y="618"/>
                </a:cxn>
                <a:cxn ang="0">
                  <a:pos x="461" y="395"/>
                </a:cxn>
                <a:cxn ang="0">
                  <a:pos x="403" y="147"/>
                </a:cxn>
                <a:cxn ang="0">
                  <a:pos x="241" y="78"/>
                </a:cxn>
                <a:cxn ang="0">
                  <a:pos x="129" y="87"/>
                </a:cxn>
                <a:cxn ang="0">
                  <a:pos x="129" y="653"/>
                </a:cxn>
              </a:cxnLst>
              <a:rect l="0" t="0" r="r" b="b"/>
              <a:pathLst>
                <a:path w="592" h="1136">
                  <a:moveTo>
                    <a:pt x="129" y="742"/>
                  </a:moveTo>
                  <a:cubicBezTo>
                    <a:pt x="129" y="1136"/>
                    <a:pt x="129" y="1136"/>
                    <a:pt x="129" y="1136"/>
                  </a:cubicBezTo>
                  <a:cubicBezTo>
                    <a:pt x="0" y="1136"/>
                    <a:pt x="0" y="1136"/>
                    <a:pt x="0" y="113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9" y="10"/>
                    <a:pt x="175" y="0"/>
                    <a:pt x="260" y="0"/>
                  </a:cubicBezTo>
                  <a:cubicBezTo>
                    <a:pt x="391" y="0"/>
                    <a:pt x="480" y="39"/>
                    <a:pt x="528" y="118"/>
                  </a:cubicBezTo>
                  <a:cubicBezTo>
                    <a:pt x="571" y="188"/>
                    <a:pt x="592" y="281"/>
                    <a:pt x="592" y="396"/>
                  </a:cubicBezTo>
                  <a:cubicBezTo>
                    <a:pt x="592" y="518"/>
                    <a:pt x="565" y="616"/>
                    <a:pt x="511" y="691"/>
                  </a:cubicBezTo>
                  <a:cubicBezTo>
                    <a:pt x="460" y="761"/>
                    <a:pt x="385" y="795"/>
                    <a:pt x="287" y="795"/>
                  </a:cubicBezTo>
                  <a:cubicBezTo>
                    <a:pt x="245" y="795"/>
                    <a:pt x="209" y="789"/>
                    <a:pt x="180" y="775"/>
                  </a:cubicBezTo>
                  <a:cubicBezTo>
                    <a:pt x="166" y="769"/>
                    <a:pt x="149" y="758"/>
                    <a:pt x="129" y="742"/>
                  </a:cubicBezTo>
                  <a:moveTo>
                    <a:pt x="129" y="653"/>
                  </a:moveTo>
                  <a:cubicBezTo>
                    <a:pt x="172" y="696"/>
                    <a:pt x="220" y="718"/>
                    <a:pt x="272" y="718"/>
                  </a:cubicBezTo>
                  <a:cubicBezTo>
                    <a:pt x="338" y="718"/>
                    <a:pt x="387" y="684"/>
                    <a:pt x="418" y="618"/>
                  </a:cubicBezTo>
                  <a:cubicBezTo>
                    <a:pt x="447" y="557"/>
                    <a:pt x="461" y="483"/>
                    <a:pt x="461" y="395"/>
                  </a:cubicBezTo>
                  <a:cubicBezTo>
                    <a:pt x="461" y="284"/>
                    <a:pt x="442" y="202"/>
                    <a:pt x="403" y="147"/>
                  </a:cubicBezTo>
                  <a:cubicBezTo>
                    <a:pt x="372" y="101"/>
                    <a:pt x="318" y="78"/>
                    <a:pt x="241" y="78"/>
                  </a:cubicBezTo>
                  <a:cubicBezTo>
                    <a:pt x="207" y="78"/>
                    <a:pt x="170" y="81"/>
                    <a:pt x="129" y="87"/>
                  </a:cubicBezTo>
                  <a:lnTo>
                    <a:pt x="129" y="6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gray">
            <a:xfrm>
              <a:off x="2882900" y="4043363"/>
              <a:ext cx="50800" cy="327025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37" y="26"/>
                </a:cxn>
                <a:cxn ang="0">
                  <a:pos x="157" y="79"/>
                </a:cxn>
                <a:cxn ang="0">
                  <a:pos x="131" y="139"/>
                </a:cxn>
                <a:cxn ang="0">
                  <a:pos x="78" y="159"/>
                </a:cxn>
                <a:cxn ang="0">
                  <a:pos x="20" y="133"/>
                </a:cxn>
                <a:cxn ang="0">
                  <a:pos x="0" y="78"/>
                </a:cxn>
                <a:cxn ang="0">
                  <a:pos x="25" y="20"/>
                </a:cxn>
                <a:cxn ang="0">
                  <a:pos x="78" y="0"/>
                </a:cxn>
                <a:cxn ang="0">
                  <a:pos x="15" y="277"/>
                </a:cxn>
                <a:cxn ang="0">
                  <a:pos x="144" y="277"/>
                </a:cxn>
                <a:cxn ang="0">
                  <a:pos x="144" y="1031"/>
                </a:cxn>
                <a:cxn ang="0">
                  <a:pos x="15" y="1031"/>
                </a:cxn>
                <a:cxn ang="0">
                  <a:pos x="15" y="277"/>
                </a:cxn>
              </a:cxnLst>
              <a:rect l="0" t="0" r="r" b="b"/>
              <a:pathLst>
                <a:path w="157" h="1031">
                  <a:moveTo>
                    <a:pt x="78" y="0"/>
                  </a:moveTo>
                  <a:cubicBezTo>
                    <a:pt x="102" y="0"/>
                    <a:pt x="121" y="9"/>
                    <a:pt x="137" y="26"/>
                  </a:cubicBezTo>
                  <a:cubicBezTo>
                    <a:pt x="150" y="42"/>
                    <a:pt x="157" y="59"/>
                    <a:pt x="157" y="79"/>
                  </a:cubicBezTo>
                  <a:cubicBezTo>
                    <a:pt x="157" y="103"/>
                    <a:pt x="148" y="123"/>
                    <a:pt x="131" y="139"/>
                  </a:cubicBezTo>
                  <a:cubicBezTo>
                    <a:pt x="116" y="152"/>
                    <a:pt x="99" y="159"/>
                    <a:pt x="78" y="159"/>
                  </a:cubicBezTo>
                  <a:cubicBezTo>
                    <a:pt x="54" y="159"/>
                    <a:pt x="35" y="150"/>
                    <a:pt x="20" y="133"/>
                  </a:cubicBezTo>
                  <a:cubicBezTo>
                    <a:pt x="6" y="118"/>
                    <a:pt x="0" y="99"/>
                    <a:pt x="0" y="78"/>
                  </a:cubicBezTo>
                  <a:cubicBezTo>
                    <a:pt x="0" y="56"/>
                    <a:pt x="8" y="37"/>
                    <a:pt x="25" y="20"/>
                  </a:cubicBezTo>
                  <a:cubicBezTo>
                    <a:pt x="40" y="7"/>
                    <a:pt x="58" y="0"/>
                    <a:pt x="78" y="0"/>
                  </a:cubicBezTo>
                  <a:moveTo>
                    <a:pt x="15" y="277"/>
                  </a:moveTo>
                  <a:cubicBezTo>
                    <a:pt x="144" y="277"/>
                    <a:pt x="144" y="277"/>
                    <a:pt x="144" y="277"/>
                  </a:cubicBezTo>
                  <a:cubicBezTo>
                    <a:pt x="144" y="1031"/>
                    <a:pt x="144" y="1031"/>
                    <a:pt x="144" y="1031"/>
                  </a:cubicBezTo>
                  <a:cubicBezTo>
                    <a:pt x="15" y="1031"/>
                    <a:pt x="15" y="1031"/>
                    <a:pt x="15" y="1031"/>
                  </a:cubicBezTo>
                  <a:lnTo>
                    <a:pt x="15" y="2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3006725" y="4124325"/>
              <a:ext cx="180975" cy="246063"/>
            </a:xfrm>
            <a:custGeom>
              <a:avLst/>
              <a:gdLst/>
              <a:ahLst/>
              <a:cxnLst>
                <a:cxn ang="0">
                  <a:pos x="0" y="775"/>
                </a:cxn>
                <a:cxn ang="0">
                  <a:pos x="0" y="30"/>
                </a:cxn>
                <a:cxn ang="0">
                  <a:pos x="302" y="0"/>
                </a:cxn>
                <a:cxn ang="0">
                  <a:pos x="550" y="119"/>
                </a:cxn>
                <a:cxn ang="0">
                  <a:pos x="573" y="312"/>
                </a:cxn>
                <a:cxn ang="0">
                  <a:pos x="573" y="775"/>
                </a:cxn>
                <a:cxn ang="0">
                  <a:pos x="444" y="775"/>
                </a:cxn>
                <a:cxn ang="0">
                  <a:pos x="444" y="320"/>
                </a:cxn>
                <a:cxn ang="0">
                  <a:pos x="421" y="140"/>
                </a:cxn>
                <a:cxn ang="0">
                  <a:pos x="290" y="78"/>
                </a:cxn>
                <a:cxn ang="0">
                  <a:pos x="130" y="94"/>
                </a:cxn>
                <a:cxn ang="0">
                  <a:pos x="130" y="775"/>
                </a:cxn>
                <a:cxn ang="0">
                  <a:pos x="0" y="775"/>
                </a:cxn>
              </a:cxnLst>
              <a:rect l="0" t="0" r="r" b="b"/>
              <a:pathLst>
                <a:path w="573" h="775">
                  <a:moveTo>
                    <a:pt x="0" y="775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20" y="10"/>
                    <a:pt x="220" y="0"/>
                    <a:pt x="302" y="0"/>
                  </a:cubicBezTo>
                  <a:cubicBezTo>
                    <a:pt x="434" y="0"/>
                    <a:pt x="516" y="39"/>
                    <a:pt x="550" y="119"/>
                  </a:cubicBezTo>
                  <a:cubicBezTo>
                    <a:pt x="565" y="155"/>
                    <a:pt x="573" y="220"/>
                    <a:pt x="573" y="312"/>
                  </a:cubicBezTo>
                  <a:cubicBezTo>
                    <a:pt x="573" y="775"/>
                    <a:pt x="573" y="775"/>
                    <a:pt x="573" y="775"/>
                  </a:cubicBezTo>
                  <a:cubicBezTo>
                    <a:pt x="444" y="775"/>
                    <a:pt x="444" y="775"/>
                    <a:pt x="444" y="775"/>
                  </a:cubicBezTo>
                  <a:cubicBezTo>
                    <a:pt x="444" y="320"/>
                    <a:pt x="444" y="320"/>
                    <a:pt x="444" y="320"/>
                  </a:cubicBezTo>
                  <a:cubicBezTo>
                    <a:pt x="444" y="230"/>
                    <a:pt x="436" y="171"/>
                    <a:pt x="421" y="140"/>
                  </a:cubicBezTo>
                  <a:cubicBezTo>
                    <a:pt x="400" y="99"/>
                    <a:pt x="356" y="78"/>
                    <a:pt x="290" y="78"/>
                  </a:cubicBezTo>
                  <a:cubicBezTo>
                    <a:pt x="237" y="78"/>
                    <a:pt x="184" y="83"/>
                    <a:pt x="130" y="94"/>
                  </a:cubicBezTo>
                  <a:cubicBezTo>
                    <a:pt x="130" y="775"/>
                    <a:pt x="130" y="775"/>
                    <a:pt x="130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gray">
            <a:xfrm>
              <a:off x="3244850" y="4124325"/>
              <a:ext cx="188913" cy="363538"/>
            </a:xfrm>
            <a:custGeom>
              <a:avLst/>
              <a:gdLst/>
              <a:ahLst/>
              <a:cxnLst>
                <a:cxn ang="0">
                  <a:pos x="466" y="707"/>
                </a:cxn>
                <a:cxn ang="0">
                  <a:pos x="418" y="752"/>
                </a:cxn>
                <a:cxn ang="0">
                  <a:pos x="268" y="795"/>
                </a:cxn>
                <a:cxn ang="0">
                  <a:pos x="102" y="740"/>
                </a:cxn>
                <a:cxn ang="0">
                  <a:pos x="0" y="433"/>
                </a:cxn>
                <a:cxn ang="0">
                  <a:pos x="75" y="137"/>
                </a:cxn>
                <a:cxn ang="0">
                  <a:pos x="356" y="0"/>
                </a:cxn>
                <a:cxn ang="0">
                  <a:pos x="595" y="30"/>
                </a:cxn>
                <a:cxn ang="0">
                  <a:pos x="595" y="628"/>
                </a:cxn>
                <a:cxn ang="0">
                  <a:pos x="580" y="881"/>
                </a:cxn>
                <a:cxn ang="0">
                  <a:pos x="441" y="1099"/>
                </a:cxn>
                <a:cxn ang="0">
                  <a:pos x="200" y="1147"/>
                </a:cxn>
                <a:cxn ang="0">
                  <a:pos x="103" y="1141"/>
                </a:cxn>
                <a:cxn ang="0">
                  <a:pos x="103" y="1064"/>
                </a:cxn>
                <a:cxn ang="0">
                  <a:pos x="199" y="1069"/>
                </a:cxn>
                <a:cxn ang="0">
                  <a:pos x="357" y="1041"/>
                </a:cxn>
                <a:cxn ang="0">
                  <a:pos x="454" y="896"/>
                </a:cxn>
                <a:cxn ang="0">
                  <a:pos x="466" y="748"/>
                </a:cxn>
                <a:cxn ang="0">
                  <a:pos x="466" y="707"/>
                </a:cxn>
                <a:cxn ang="0">
                  <a:pos x="466" y="85"/>
                </a:cxn>
                <a:cxn ang="0">
                  <a:pos x="369" y="78"/>
                </a:cxn>
                <a:cxn ang="0">
                  <a:pos x="242" y="111"/>
                </a:cxn>
                <a:cxn ang="0">
                  <a:pos x="159" y="244"/>
                </a:cxn>
                <a:cxn ang="0">
                  <a:pos x="132" y="438"/>
                </a:cxn>
                <a:cxn ang="0">
                  <a:pos x="183" y="662"/>
                </a:cxn>
                <a:cxn ang="0">
                  <a:pos x="286" y="718"/>
                </a:cxn>
                <a:cxn ang="0">
                  <a:pos x="388" y="683"/>
                </a:cxn>
                <a:cxn ang="0">
                  <a:pos x="455" y="592"/>
                </a:cxn>
                <a:cxn ang="0">
                  <a:pos x="466" y="505"/>
                </a:cxn>
                <a:cxn ang="0">
                  <a:pos x="466" y="85"/>
                </a:cxn>
              </a:cxnLst>
              <a:rect l="0" t="0" r="r" b="b"/>
              <a:pathLst>
                <a:path w="595" h="1147">
                  <a:moveTo>
                    <a:pt x="466" y="707"/>
                  </a:moveTo>
                  <a:cubicBezTo>
                    <a:pt x="446" y="728"/>
                    <a:pt x="430" y="743"/>
                    <a:pt x="418" y="752"/>
                  </a:cubicBezTo>
                  <a:cubicBezTo>
                    <a:pt x="378" y="781"/>
                    <a:pt x="329" y="795"/>
                    <a:pt x="268" y="795"/>
                  </a:cubicBezTo>
                  <a:cubicBezTo>
                    <a:pt x="201" y="795"/>
                    <a:pt x="146" y="777"/>
                    <a:pt x="102" y="740"/>
                  </a:cubicBezTo>
                  <a:cubicBezTo>
                    <a:pt x="34" y="683"/>
                    <a:pt x="0" y="581"/>
                    <a:pt x="0" y="433"/>
                  </a:cubicBezTo>
                  <a:cubicBezTo>
                    <a:pt x="0" y="313"/>
                    <a:pt x="25" y="215"/>
                    <a:pt x="75" y="137"/>
                  </a:cubicBezTo>
                  <a:cubicBezTo>
                    <a:pt x="133" y="46"/>
                    <a:pt x="226" y="0"/>
                    <a:pt x="356" y="0"/>
                  </a:cubicBezTo>
                  <a:cubicBezTo>
                    <a:pt x="433" y="0"/>
                    <a:pt x="513" y="10"/>
                    <a:pt x="595" y="30"/>
                  </a:cubicBezTo>
                  <a:cubicBezTo>
                    <a:pt x="595" y="628"/>
                    <a:pt x="595" y="628"/>
                    <a:pt x="595" y="628"/>
                  </a:cubicBezTo>
                  <a:cubicBezTo>
                    <a:pt x="595" y="739"/>
                    <a:pt x="590" y="823"/>
                    <a:pt x="580" y="881"/>
                  </a:cubicBezTo>
                  <a:cubicBezTo>
                    <a:pt x="563" y="986"/>
                    <a:pt x="516" y="1059"/>
                    <a:pt x="441" y="1099"/>
                  </a:cubicBezTo>
                  <a:cubicBezTo>
                    <a:pt x="380" y="1131"/>
                    <a:pt x="299" y="1147"/>
                    <a:pt x="200" y="1147"/>
                  </a:cubicBezTo>
                  <a:cubicBezTo>
                    <a:pt x="172" y="1147"/>
                    <a:pt x="140" y="1145"/>
                    <a:pt x="103" y="1141"/>
                  </a:cubicBezTo>
                  <a:cubicBezTo>
                    <a:pt x="103" y="1064"/>
                    <a:pt x="103" y="1064"/>
                    <a:pt x="103" y="1064"/>
                  </a:cubicBezTo>
                  <a:cubicBezTo>
                    <a:pt x="136" y="1068"/>
                    <a:pt x="168" y="1069"/>
                    <a:pt x="199" y="1069"/>
                  </a:cubicBezTo>
                  <a:cubicBezTo>
                    <a:pt x="270" y="1069"/>
                    <a:pt x="322" y="1060"/>
                    <a:pt x="357" y="1041"/>
                  </a:cubicBezTo>
                  <a:cubicBezTo>
                    <a:pt x="408" y="1014"/>
                    <a:pt x="440" y="966"/>
                    <a:pt x="454" y="896"/>
                  </a:cubicBezTo>
                  <a:cubicBezTo>
                    <a:pt x="462" y="857"/>
                    <a:pt x="466" y="808"/>
                    <a:pt x="466" y="748"/>
                  </a:cubicBezTo>
                  <a:lnTo>
                    <a:pt x="466" y="707"/>
                  </a:lnTo>
                  <a:close/>
                  <a:moveTo>
                    <a:pt x="466" y="85"/>
                  </a:moveTo>
                  <a:cubicBezTo>
                    <a:pt x="430" y="80"/>
                    <a:pt x="398" y="78"/>
                    <a:pt x="369" y="78"/>
                  </a:cubicBezTo>
                  <a:cubicBezTo>
                    <a:pt x="315" y="78"/>
                    <a:pt x="272" y="89"/>
                    <a:pt x="242" y="111"/>
                  </a:cubicBezTo>
                  <a:cubicBezTo>
                    <a:pt x="207" y="136"/>
                    <a:pt x="179" y="180"/>
                    <a:pt x="159" y="244"/>
                  </a:cubicBezTo>
                  <a:cubicBezTo>
                    <a:pt x="141" y="299"/>
                    <a:pt x="132" y="364"/>
                    <a:pt x="132" y="438"/>
                  </a:cubicBezTo>
                  <a:cubicBezTo>
                    <a:pt x="132" y="540"/>
                    <a:pt x="149" y="615"/>
                    <a:pt x="183" y="662"/>
                  </a:cubicBezTo>
                  <a:cubicBezTo>
                    <a:pt x="209" y="699"/>
                    <a:pt x="243" y="718"/>
                    <a:pt x="286" y="718"/>
                  </a:cubicBezTo>
                  <a:cubicBezTo>
                    <a:pt x="323" y="718"/>
                    <a:pt x="357" y="706"/>
                    <a:pt x="388" y="683"/>
                  </a:cubicBezTo>
                  <a:cubicBezTo>
                    <a:pt x="420" y="660"/>
                    <a:pt x="442" y="629"/>
                    <a:pt x="455" y="592"/>
                  </a:cubicBezTo>
                  <a:cubicBezTo>
                    <a:pt x="462" y="572"/>
                    <a:pt x="466" y="543"/>
                    <a:pt x="466" y="505"/>
                  </a:cubicBezTo>
                  <a:lnTo>
                    <a:pt x="466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gray">
            <a:xfrm>
              <a:off x="3619500" y="4065588"/>
              <a:ext cx="106363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129" y="204"/>
                </a:cxn>
                <a:cxn ang="0">
                  <a:pos x="332" y="204"/>
                </a:cxn>
                <a:cxn ang="0">
                  <a:pos x="332" y="286"/>
                </a:cxn>
                <a:cxn ang="0">
                  <a:pos x="129" y="286"/>
                </a:cxn>
                <a:cxn ang="0">
                  <a:pos x="129" y="686"/>
                </a:cxn>
                <a:cxn ang="0">
                  <a:pos x="163" y="840"/>
                </a:cxn>
                <a:cxn ang="0">
                  <a:pos x="235" y="873"/>
                </a:cxn>
                <a:cxn ang="0">
                  <a:pos x="290" y="875"/>
                </a:cxn>
                <a:cxn ang="0">
                  <a:pos x="332" y="875"/>
                </a:cxn>
                <a:cxn ang="0">
                  <a:pos x="332" y="958"/>
                </a:cxn>
                <a:cxn ang="0">
                  <a:pos x="263" y="958"/>
                </a:cxn>
                <a:cxn ang="0">
                  <a:pos x="132" y="945"/>
                </a:cxn>
                <a:cxn ang="0">
                  <a:pos x="12" y="817"/>
                </a:cxn>
                <a:cxn ang="0">
                  <a:pos x="0" y="667"/>
                </a:cxn>
                <a:cxn ang="0">
                  <a:pos x="0" y="0"/>
                </a:cxn>
              </a:cxnLst>
              <a:rect l="0" t="0" r="r" b="b"/>
              <a:pathLst>
                <a:path w="332" h="958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332" y="204"/>
                    <a:pt x="332" y="204"/>
                    <a:pt x="332" y="204"/>
                  </a:cubicBezTo>
                  <a:cubicBezTo>
                    <a:pt x="332" y="286"/>
                    <a:pt x="332" y="286"/>
                    <a:pt x="332" y="286"/>
                  </a:cubicBezTo>
                  <a:cubicBezTo>
                    <a:pt x="129" y="286"/>
                    <a:pt x="129" y="286"/>
                    <a:pt x="129" y="286"/>
                  </a:cubicBezTo>
                  <a:cubicBezTo>
                    <a:pt x="129" y="686"/>
                    <a:pt x="129" y="686"/>
                    <a:pt x="129" y="686"/>
                  </a:cubicBezTo>
                  <a:cubicBezTo>
                    <a:pt x="129" y="762"/>
                    <a:pt x="140" y="813"/>
                    <a:pt x="163" y="840"/>
                  </a:cubicBezTo>
                  <a:cubicBezTo>
                    <a:pt x="179" y="858"/>
                    <a:pt x="203" y="869"/>
                    <a:pt x="235" y="873"/>
                  </a:cubicBezTo>
                  <a:cubicBezTo>
                    <a:pt x="245" y="875"/>
                    <a:pt x="264" y="875"/>
                    <a:pt x="290" y="875"/>
                  </a:cubicBezTo>
                  <a:cubicBezTo>
                    <a:pt x="332" y="875"/>
                    <a:pt x="332" y="875"/>
                    <a:pt x="332" y="875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263" y="958"/>
                    <a:pt x="263" y="958"/>
                    <a:pt x="263" y="958"/>
                  </a:cubicBezTo>
                  <a:cubicBezTo>
                    <a:pt x="207" y="958"/>
                    <a:pt x="164" y="953"/>
                    <a:pt x="132" y="945"/>
                  </a:cubicBezTo>
                  <a:cubicBezTo>
                    <a:pt x="67" y="927"/>
                    <a:pt x="27" y="884"/>
                    <a:pt x="12" y="817"/>
                  </a:cubicBezTo>
                  <a:cubicBezTo>
                    <a:pt x="4" y="781"/>
                    <a:pt x="0" y="731"/>
                    <a:pt x="0" y="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gray">
            <a:xfrm>
              <a:off x="3768725" y="4124325"/>
              <a:ext cx="201613" cy="252413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559" y="107"/>
                </a:cxn>
                <a:cxn ang="0">
                  <a:pos x="634" y="398"/>
                </a:cxn>
                <a:cxn ang="0">
                  <a:pos x="559" y="688"/>
                </a:cxn>
                <a:cxn ang="0">
                  <a:pos x="318" y="795"/>
                </a:cxn>
                <a:cxn ang="0">
                  <a:pos x="0" y="393"/>
                </a:cxn>
                <a:cxn ang="0">
                  <a:pos x="76" y="107"/>
                </a:cxn>
                <a:cxn ang="0">
                  <a:pos x="318" y="0"/>
                </a:cxn>
                <a:cxn ang="0">
                  <a:pos x="318" y="78"/>
                </a:cxn>
                <a:cxn ang="0">
                  <a:pos x="166" y="176"/>
                </a:cxn>
                <a:cxn ang="0">
                  <a:pos x="132" y="394"/>
                </a:cxn>
                <a:cxn ang="0">
                  <a:pos x="166" y="619"/>
                </a:cxn>
                <a:cxn ang="0">
                  <a:pos x="318" y="718"/>
                </a:cxn>
                <a:cxn ang="0">
                  <a:pos x="468" y="619"/>
                </a:cxn>
                <a:cxn ang="0">
                  <a:pos x="503" y="398"/>
                </a:cxn>
                <a:cxn ang="0">
                  <a:pos x="468" y="176"/>
                </a:cxn>
                <a:cxn ang="0">
                  <a:pos x="318" y="78"/>
                </a:cxn>
              </a:cxnLst>
              <a:rect l="0" t="0" r="r" b="b"/>
              <a:pathLst>
                <a:path w="634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4" y="273"/>
                    <a:pt x="634" y="398"/>
                  </a:cubicBezTo>
                  <a:cubicBezTo>
                    <a:pt x="634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6" y="176"/>
                    <a:pt x="76" y="107"/>
                  </a:cubicBezTo>
                  <a:cubicBezTo>
                    <a:pt x="129" y="36"/>
                    <a:pt x="209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6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6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gray">
            <a:xfrm>
              <a:off x="4029075" y="4124325"/>
              <a:ext cx="309563" cy="246063"/>
            </a:xfrm>
            <a:custGeom>
              <a:avLst/>
              <a:gdLst/>
              <a:ahLst/>
              <a:cxnLst>
                <a:cxn ang="0">
                  <a:pos x="0" y="775"/>
                </a:cxn>
                <a:cxn ang="0">
                  <a:pos x="0" y="30"/>
                </a:cxn>
                <a:cxn ang="0">
                  <a:pos x="278" y="0"/>
                </a:cxn>
                <a:cxn ang="0">
                  <a:pos x="480" y="49"/>
                </a:cxn>
                <a:cxn ang="0">
                  <a:pos x="722" y="0"/>
                </a:cxn>
                <a:cxn ang="0">
                  <a:pos x="952" y="119"/>
                </a:cxn>
                <a:cxn ang="0">
                  <a:pos x="974" y="312"/>
                </a:cxn>
                <a:cxn ang="0">
                  <a:pos x="974" y="775"/>
                </a:cxn>
                <a:cxn ang="0">
                  <a:pos x="845" y="775"/>
                </a:cxn>
                <a:cxn ang="0">
                  <a:pos x="845" y="320"/>
                </a:cxn>
                <a:cxn ang="0">
                  <a:pos x="824" y="141"/>
                </a:cxn>
                <a:cxn ang="0">
                  <a:pos x="705" y="78"/>
                </a:cxn>
                <a:cxn ang="0">
                  <a:pos x="551" y="113"/>
                </a:cxn>
                <a:cxn ang="0">
                  <a:pos x="551" y="775"/>
                </a:cxn>
                <a:cxn ang="0">
                  <a:pos x="422" y="775"/>
                </a:cxn>
                <a:cxn ang="0">
                  <a:pos x="422" y="314"/>
                </a:cxn>
                <a:cxn ang="0">
                  <a:pos x="401" y="141"/>
                </a:cxn>
                <a:cxn ang="0">
                  <a:pos x="278" y="78"/>
                </a:cxn>
                <a:cxn ang="0">
                  <a:pos x="128" y="94"/>
                </a:cxn>
                <a:cxn ang="0">
                  <a:pos x="128" y="775"/>
                </a:cxn>
                <a:cxn ang="0">
                  <a:pos x="0" y="775"/>
                </a:cxn>
              </a:cxnLst>
              <a:rect l="0" t="0" r="r" b="b"/>
              <a:pathLst>
                <a:path w="974" h="775">
                  <a:moveTo>
                    <a:pt x="0" y="775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17" y="10"/>
                    <a:pt x="210" y="0"/>
                    <a:pt x="278" y="0"/>
                  </a:cubicBezTo>
                  <a:cubicBezTo>
                    <a:pt x="367" y="0"/>
                    <a:pt x="435" y="16"/>
                    <a:pt x="480" y="49"/>
                  </a:cubicBezTo>
                  <a:cubicBezTo>
                    <a:pt x="561" y="16"/>
                    <a:pt x="642" y="0"/>
                    <a:pt x="722" y="0"/>
                  </a:cubicBezTo>
                  <a:cubicBezTo>
                    <a:pt x="843" y="0"/>
                    <a:pt x="920" y="40"/>
                    <a:pt x="952" y="119"/>
                  </a:cubicBezTo>
                  <a:cubicBezTo>
                    <a:pt x="967" y="156"/>
                    <a:pt x="974" y="220"/>
                    <a:pt x="974" y="312"/>
                  </a:cubicBezTo>
                  <a:cubicBezTo>
                    <a:pt x="974" y="775"/>
                    <a:pt x="974" y="775"/>
                    <a:pt x="974" y="775"/>
                  </a:cubicBezTo>
                  <a:cubicBezTo>
                    <a:pt x="845" y="775"/>
                    <a:pt x="845" y="775"/>
                    <a:pt x="845" y="775"/>
                  </a:cubicBezTo>
                  <a:cubicBezTo>
                    <a:pt x="845" y="320"/>
                    <a:pt x="845" y="320"/>
                    <a:pt x="845" y="320"/>
                  </a:cubicBezTo>
                  <a:cubicBezTo>
                    <a:pt x="845" y="231"/>
                    <a:pt x="838" y="172"/>
                    <a:pt x="824" y="141"/>
                  </a:cubicBezTo>
                  <a:cubicBezTo>
                    <a:pt x="805" y="99"/>
                    <a:pt x="765" y="78"/>
                    <a:pt x="705" y="78"/>
                  </a:cubicBezTo>
                  <a:cubicBezTo>
                    <a:pt x="654" y="78"/>
                    <a:pt x="603" y="90"/>
                    <a:pt x="551" y="113"/>
                  </a:cubicBezTo>
                  <a:cubicBezTo>
                    <a:pt x="551" y="775"/>
                    <a:pt x="551" y="775"/>
                    <a:pt x="551" y="775"/>
                  </a:cubicBezTo>
                  <a:cubicBezTo>
                    <a:pt x="422" y="775"/>
                    <a:pt x="422" y="775"/>
                    <a:pt x="422" y="775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2" y="229"/>
                    <a:pt x="415" y="171"/>
                    <a:pt x="401" y="141"/>
                  </a:cubicBezTo>
                  <a:cubicBezTo>
                    <a:pt x="382" y="99"/>
                    <a:pt x="341" y="78"/>
                    <a:pt x="278" y="78"/>
                  </a:cubicBezTo>
                  <a:cubicBezTo>
                    <a:pt x="231" y="78"/>
                    <a:pt x="181" y="83"/>
                    <a:pt x="128" y="94"/>
                  </a:cubicBezTo>
                  <a:cubicBezTo>
                    <a:pt x="128" y="775"/>
                    <a:pt x="128" y="775"/>
                    <a:pt x="128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gray">
            <a:xfrm>
              <a:off x="4394200" y="4124325"/>
              <a:ext cx="201613" cy="252413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559" y="107"/>
                </a:cxn>
                <a:cxn ang="0">
                  <a:pos x="635" y="398"/>
                </a:cxn>
                <a:cxn ang="0">
                  <a:pos x="559" y="688"/>
                </a:cxn>
                <a:cxn ang="0">
                  <a:pos x="319" y="795"/>
                </a:cxn>
                <a:cxn ang="0">
                  <a:pos x="0" y="393"/>
                </a:cxn>
                <a:cxn ang="0">
                  <a:pos x="77" y="107"/>
                </a:cxn>
                <a:cxn ang="0">
                  <a:pos x="318" y="0"/>
                </a:cxn>
                <a:cxn ang="0">
                  <a:pos x="318" y="78"/>
                </a:cxn>
                <a:cxn ang="0">
                  <a:pos x="167" y="176"/>
                </a:cxn>
                <a:cxn ang="0">
                  <a:pos x="132" y="394"/>
                </a:cxn>
                <a:cxn ang="0">
                  <a:pos x="167" y="619"/>
                </a:cxn>
                <a:cxn ang="0">
                  <a:pos x="318" y="718"/>
                </a:cxn>
                <a:cxn ang="0">
                  <a:pos x="468" y="619"/>
                </a:cxn>
                <a:cxn ang="0">
                  <a:pos x="503" y="398"/>
                </a:cxn>
                <a:cxn ang="0">
                  <a:pos x="468" y="176"/>
                </a:cxn>
                <a:cxn ang="0">
                  <a:pos x="318" y="78"/>
                </a:cxn>
              </a:cxnLst>
              <a:rect l="0" t="0" r="r" b="b"/>
              <a:pathLst>
                <a:path w="635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5" y="273"/>
                    <a:pt x="635" y="398"/>
                  </a:cubicBezTo>
                  <a:cubicBezTo>
                    <a:pt x="635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9" y="795"/>
                  </a:cubicBezTo>
                  <a:cubicBezTo>
                    <a:pt x="107" y="795"/>
                    <a:pt x="0" y="661"/>
                    <a:pt x="0" y="393"/>
                  </a:cubicBezTo>
                  <a:cubicBezTo>
                    <a:pt x="0" y="271"/>
                    <a:pt x="26" y="176"/>
                    <a:pt x="77" y="107"/>
                  </a:cubicBezTo>
                  <a:cubicBezTo>
                    <a:pt x="129" y="36"/>
                    <a:pt x="209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7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7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4657725" y="4124325"/>
              <a:ext cx="103188" cy="246063"/>
            </a:xfrm>
            <a:custGeom>
              <a:avLst/>
              <a:gdLst/>
              <a:ahLst/>
              <a:cxnLst>
                <a:cxn ang="0">
                  <a:pos x="0" y="775"/>
                </a:cxn>
                <a:cxn ang="0">
                  <a:pos x="0" y="33"/>
                </a:cxn>
                <a:cxn ang="0">
                  <a:pos x="326" y="0"/>
                </a:cxn>
                <a:cxn ang="0">
                  <a:pos x="326" y="81"/>
                </a:cxn>
                <a:cxn ang="0">
                  <a:pos x="129" y="94"/>
                </a:cxn>
                <a:cxn ang="0">
                  <a:pos x="129" y="775"/>
                </a:cxn>
                <a:cxn ang="0">
                  <a:pos x="0" y="775"/>
                </a:cxn>
              </a:cxnLst>
              <a:rect l="0" t="0" r="r" b="b"/>
              <a:pathLst>
                <a:path w="326" h="775">
                  <a:moveTo>
                    <a:pt x="0" y="775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99" y="12"/>
                    <a:pt x="207" y="1"/>
                    <a:pt x="326" y="0"/>
                  </a:cubicBezTo>
                  <a:cubicBezTo>
                    <a:pt x="326" y="81"/>
                    <a:pt x="326" y="81"/>
                    <a:pt x="326" y="81"/>
                  </a:cubicBezTo>
                  <a:cubicBezTo>
                    <a:pt x="254" y="81"/>
                    <a:pt x="188" y="86"/>
                    <a:pt x="129" y="94"/>
                  </a:cubicBezTo>
                  <a:cubicBezTo>
                    <a:pt x="129" y="775"/>
                    <a:pt x="129" y="775"/>
                    <a:pt x="129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gray">
            <a:xfrm>
              <a:off x="4806950" y="4124325"/>
              <a:ext cx="103188" cy="246063"/>
            </a:xfrm>
            <a:custGeom>
              <a:avLst/>
              <a:gdLst/>
              <a:ahLst/>
              <a:cxnLst>
                <a:cxn ang="0">
                  <a:pos x="0" y="775"/>
                </a:cxn>
                <a:cxn ang="0">
                  <a:pos x="0" y="33"/>
                </a:cxn>
                <a:cxn ang="0">
                  <a:pos x="326" y="0"/>
                </a:cxn>
                <a:cxn ang="0">
                  <a:pos x="326" y="81"/>
                </a:cxn>
                <a:cxn ang="0">
                  <a:pos x="129" y="94"/>
                </a:cxn>
                <a:cxn ang="0">
                  <a:pos x="129" y="775"/>
                </a:cxn>
                <a:cxn ang="0">
                  <a:pos x="0" y="775"/>
                </a:cxn>
              </a:cxnLst>
              <a:rect l="0" t="0" r="r" b="b"/>
              <a:pathLst>
                <a:path w="326" h="775">
                  <a:moveTo>
                    <a:pt x="0" y="775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99" y="12"/>
                    <a:pt x="207" y="1"/>
                    <a:pt x="326" y="0"/>
                  </a:cubicBezTo>
                  <a:cubicBezTo>
                    <a:pt x="326" y="81"/>
                    <a:pt x="326" y="81"/>
                    <a:pt x="326" y="81"/>
                  </a:cubicBezTo>
                  <a:cubicBezTo>
                    <a:pt x="253" y="81"/>
                    <a:pt x="188" y="86"/>
                    <a:pt x="129" y="94"/>
                  </a:cubicBezTo>
                  <a:cubicBezTo>
                    <a:pt x="129" y="775"/>
                    <a:pt x="129" y="775"/>
                    <a:pt x="129" y="775"/>
                  </a:cubicBezTo>
                  <a:lnTo>
                    <a:pt x="0" y="7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gray">
            <a:xfrm>
              <a:off x="4937125" y="4124325"/>
              <a:ext cx="201613" cy="252413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558" y="107"/>
                </a:cxn>
                <a:cxn ang="0">
                  <a:pos x="634" y="398"/>
                </a:cxn>
                <a:cxn ang="0">
                  <a:pos x="558" y="688"/>
                </a:cxn>
                <a:cxn ang="0">
                  <a:pos x="318" y="795"/>
                </a:cxn>
                <a:cxn ang="0">
                  <a:pos x="0" y="393"/>
                </a:cxn>
                <a:cxn ang="0">
                  <a:pos x="76" y="107"/>
                </a:cxn>
                <a:cxn ang="0">
                  <a:pos x="317" y="0"/>
                </a:cxn>
                <a:cxn ang="0">
                  <a:pos x="317" y="78"/>
                </a:cxn>
                <a:cxn ang="0">
                  <a:pos x="166" y="176"/>
                </a:cxn>
                <a:cxn ang="0">
                  <a:pos x="132" y="394"/>
                </a:cxn>
                <a:cxn ang="0">
                  <a:pos x="166" y="619"/>
                </a:cxn>
                <a:cxn ang="0">
                  <a:pos x="317" y="718"/>
                </a:cxn>
                <a:cxn ang="0">
                  <a:pos x="468" y="619"/>
                </a:cxn>
                <a:cxn ang="0">
                  <a:pos x="502" y="398"/>
                </a:cxn>
                <a:cxn ang="0">
                  <a:pos x="468" y="176"/>
                </a:cxn>
                <a:cxn ang="0">
                  <a:pos x="317" y="78"/>
                </a:cxn>
              </a:cxnLst>
              <a:rect l="0" t="0" r="r" b="b"/>
              <a:pathLst>
                <a:path w="634" h="795">
                  <a:moveTo>
                    <a:pt x="317" y="0"/>
                  </a:moveTo>
                  <a:cubicBezTo>
                    <a:pt x="425" y="0"/>
                    <a:pt x="505" y="36"/>
                    <a:pt x="558" y="107"/>
                  </a:cubicBezTo>
                  <a:cubicBezTo>
                    <a:pt x="608" y="176"/>
                    <a:pt x="634" y="273"/>
                    <a:pt x="634" y="398"/>
                  </a:cubicBezTo>
                  <a:cubicBezTo>
                    <a:pt x="634" y="521"/>
                    <a:pt x="608" y="618"/>
                    <a:pt x="558" y="688"/>
                  </a:cubicBezTo>
                  <a:cubicBezTo>
                    <a:pt x="506" y="760"/>
                    <a:pt x="426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5" y="176"/>
                    <a:pt x="76" y="107"/>
                  </a:cubicBezTo>
                  <a:cubicBezTo>
                    <a:pt x="128" y="36"/>
                    <a:pt x="209" y="0"/>
                    <a:pt x="317" y="0"/>
                  </a:cubicBezTo>
                  <a:moveTo>
                    <a:pt x="317" y="78"/>
                  </a:moveTo>
                  <a:cubicBezTo>
                    <a:pt x="244" y="78"/>
                    <a:pt x="194" y="110"/>
                    <a:pt x="166" y="176"/>
                  </a:cubicBezTo>
                  <a:cubicBezTo>
                    <a:pt x="143" y="230"/>
                    <a:pt x="132" y="303"/>
                    <a:pt x="132" y="394"/>
                  </a:cubicBezTo>
                  <a:cubicBezTo>
                    <a:pt x="132" y="490"/>
                    <a:pt x="143" y="565"/>
                    <a:pt x="166" y="619"/>
                  </a:cubicBezTo>
                  <a:cubicBezTo>
                    <a:pt x="194" y="685"/>
                    <a:pt x="244" y="718"/>
                    <a:pt x="317" y="718"/>
                  </a:cubicBezTo>
                  <a:cubicBezTo>
                    <a:pt x="390" y="718"/>
                    <a:pt x="440" y="685"/>
                    <a:pt x="468" y="619"/>
                  </a:cubicBezTo>
                  <a:cubicBezTo>
                    <a:pt x="490" y="565"/>
                    <a:pt x="502" y="491"/>
                    <a:pt x="502" y="398"/>
                  </a:cubicBezTo>
                  <a:cubicBezTo>
                    <a:pt x="502" y="302"/>
                    <a:pt x="490" y="228"/>
                    <a:pt x="468" y="176"/>
                  </a:cubicBezTo>
                  <a:cubicBezTo>
                    <a:pt x="439" y="110"/>
                    <a:pt x="389" y="78"/>
                    <a:pt x="317" y="78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gray">
            <a:xfrm>
              <a:off x="5164138" y="4130675"/>
              <a:ext cx="309563" cy="239713"/>
            </a:xfrm>
            <a:custGeom>
              <a:avLst/>
              <a:gdLst/>
              <a:ahLst/>
              <a:cxnLst>
                <a:cxn ang="0">
                  <a:pos x="213" y="754"/>
                </a:cxn>
                <a:cxn ang="0">
                  <a:pos x="0" y="0"/>
                </a:cxn>
                <a:cxn ang="0">
                  <a:pos x="130" y="0"/>
                </a:cxn>
                <a:cxn ang="0">
                  <a:pos x="290" y="614"/>
                </a:cxn>
                <a:cxn ang="0">
                  <a:pos x="431" y="0"/>
                </a:cxn>
                <a:cxn ang="0">
                  <a:pos x="558" y="0"/>
                </a:cxn>
                <a:cxn ang="0">
                  <a:pos x="706" y="614"/>
                </a:cxn>
                <a:cxn ang="0">
                  <a:pos x="866" y="0"/>
                </a:cxn>
                <a:cxn ang="0">
                  <a:pos x="971" y="0"/>
                </a:cxn>
                <a:cxn ang="0">
                  <a:pos x="758" y="754"/>
                </a:cxn>
                <a:cxn ang="0">
                  <a:pos x="631" y="754"/>
                </a:cxn>
                <a:cxn ang="0">
                  <a:pos x="517" y="266"/>
                </a:cxn>
                <a:cxn ang="0">
                  <a:pos x="489" y="112"/>
                </a:cxn>
                <a:cxn ang="0">
                  <a:pos x="460" y="265"/>
                </a:cxn>
                <a:cxn ang="0">
                  <a:pos x="347" y="754"/>
                </a:cxn>
                <a:cxn ang="0">
                  <a:pos x="213" y="754"/>
                </a:cxn>
              </a:cxnLst>
              <a:rect l="0" t="0" r="r" b="b"/>
              <a:pathLst>
                <a:path w="971" h="754">
                  <a:moveTo>
                    <a:pt x="213" y="7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90" y="614"/>
                    <a:pt x="290" y="614"/>
                    <a:pt x="290" y="614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706" y="614"/>
                    <a:pt x="706" y="614"/>
                    <a:pt x="706" y="614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758" y="754"/>
                    <a:pt x="758" y="754"/>
                    <a:pt x="758" y="754"/>
                  </a:cubicBezTo>
                  <a:cubicBezTo>
                    <a:pt x="631" y="754"/>
                    <a:pt x="631" y="754"/>
                    <a:pt x="631" y="754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09" y="231"/>
                    <a:pt x="500" y="180"/>
                    <a:pt x="489" y="112"/>
                  </a:cubicBezTo>
                  <a:cubicBezTo>
                    <a:pt x="481" y="166"/>
                    <a:pt x="471" y="217"/>
                    <a:pt x="460" y="265"/>
                  </a:cubicBezTo>
                  <a:cubicBezTo>
                    <a:pt x="347" y="754"/>
                    <a:pt x="347" y="754"/>
                    <a:pt x="347" y="754"/>
                  </a:cubicBezTo>
                  <a:lnTo>
                    <a:pt x="213" y="7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gray">
            <a:xfrm>
              <a:off x="5595938" y="4130675"/>
              <a:ext cx="307975" cy="239713"/>
            </a:xfrm>
            <a:custGeom>
              <a:avLst/>
              <a:gdLst/>
              <a:ahLst/>
              <a:cxnLst>
                <a:cxn ang="0">
                  <a:pos x="213" y="754"/>
                </a:cxn>
                <a:cxn ang="0">
                  <a:pos x="0" y="0"/>
                </a:cxn>
                <a:cxn ang="0">
                  <a:pos x="130" y="0"/>
                </a:cxn>
                <a:cxn ang="0">
                  <a:pos x="290" y="614"/>
                </a:cxn>
                <a:cxn ang="0">
                  <a:pos x="431" y="0"/>
                </a:cxn>
                <a:cxn ang="0">
                  <a:pos x="559" y="0"/>
                </a:cxn>
                <a:cxn ang="0">
                  <a:pos x="706" y="614"/>
                </a:cxn>
                <a:cxn ang="0">
                  <a:pos x="866" y="0"/>
                </a:cxn>
                <a:cxn ang="0">
                  <a:pos x="971" y="0"/>
                </a:cxn>
                <a:cxn ang="0">
                  <a:pos x="758" y="754"/>
                </a:cxn>
                <a:cxn ang="0">
                  <a:pos x="631" y="754"/>
                </a:cxn>
                <a:cxn ang="0">
                  <a:pos x="518" y="266"/>
                </a:cxn>
                <a:cxn ang="0">
                  <a:pos x="489" y="112"/>
                </a:cxn>
                <a:cxn ang="0">
                  <a:pos x="460" y="265"/>
                </a:cxn>
                <a:cxn ang="0">
                  <a:pos x="347" y="754"/>
                </a:cxn>
                <a:cxn ang="0">
                  <a:pos x="213" y="754"/>
                </a:cxn>
              </a:cxnLst>
              <a:rect l="0" t="0" r="r" b="b"/>
              <a:pathLst>
                <a:path w="971" h="754">
                  <a:moveTo>
                    <a:pt x="213" y="7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90" y="614"/>
                    <a:pt x="290" y="614"/>
                    <a:pt x="290" y="614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706" y="614"/>
                    <a:pt x="706" y="614"/>
                    <a:pt x="706" y="614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758" y="754"/>
                    <a:pt x="758" y="754"/>
                    <a:pt x="758" y="754"/>
                  </a:cubicBezTo>
                  <a:cubicBezTo>
                    <a:pt x="631" y="754"/>
                    <a:pt x="631" y="754"/>
                    <a:pt x="631" y="754"/>
                  </a:cubicBezTo>
                  <a:cubicBezTo>
                    <a:pt x="518" y="266"/>
                    <a:pt x="518" y="266"/>
                    <a:pt x="518" y="266"/>
                  </a:cubicBezTo>
                  <a:cubicBezTo>
                    <a:pt x="510" y="231"/>
                    <a:pt x="500" y="180"/>
                    <a:pt x="489" y="112"/>
                  </a:cubicBezTo>
                  <a:cubicBezTo>
                    <a:pt x="481" y="166"/>
                    <a:pt x="471" y="217"/>
                    <a:pt x="460" y="265"/>
                  </a:cubicBezTo>
                  <a:cubicBezTo>
                    <a:pt x="347" y="754"/>
                    <a:pt x="347" y="754"/>
                    <a:pt x="347" y="754"/>
                  </a:cubicBezTo>
                  <a:lnTo>
                    <a:pt x="213" y="7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gray">
            <a:xfrm>
              <a:off x="5945188" y="4043363"/>
              <a:ext cx="49213" cy="327025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37" y="26"/>
                </a:cxn>
                <a:cxn ang="0">
                  <a:pos x="157" y="79"/>
                </a:cxn>
                <a:cxn ang="0">
                  <a:pos x="132" y="139"/>
                </a:cxn>
                <a:cxn ang="0">
                  <a:pos x="78" y="159"/>
                </a:cxn>
                <a:cxn ang="0">
                  <a:pos x="20" y="133"/>
                </a:cxn>
                <a:cxn ang="0">
                  <a:pos x="0" y="78"/>
                </a:cxn>
                <a:cxn ang="0">
                  <a:pos x="26" y="20"/>
                </a:cxn>
                <a:cxn ang="0">
                  <a:pos x="79" y="0"/>
                </a:cxn>
                <a:cxn ang="0">
                  <a:pos x="16" y="277"/>
                </a:cxn>
                <a:cxn ang="0">
                  <a:pos x="144" y="277"/>
                </a:cxn>
                <a:cxn ang="0">
                  <a:pos x="144" y="1031"/>
                </a:cxn>
                <a:cxn ang="0">
                  <a:pos x="16" y="1031"/>
                </a:cxn>
                <a:cxn ang="0">
                  <a:pos x="16" y="277"/>
                </a:cxn>
              </a:cxnLst>
              <a:rect l="0" t="0" r="r" b="b"/>
              <a:pathLst>
                <a:path w="157" h="1031">
                  <a:moveTo>
                    <a:pt x="79" y="0"/>
                  </a:moveTo>
                  <a:cubicBezTo>
                    <a:pt x="102" y="0"/>
                    <a:pt x="122" y="9"/>
                    <a:pt x="137" y="26"/>
                  </a:cubicBezTo>
                  <a:cubicBezTo>
                    <a:pt x="151" y="42"/>
                    <a:pt x="157" y="59"/>
                    <a:pt x="157" y="79"/>
                  </a:cubicBezTo>
                  <a:cubicBezTo>
                    <a:pt x="157" y="103"/>
                    <a:pt x="149" y="123"/>
                    <a:pt x="132" y="139"/>
                  </a:cubicBezTo>
                  <a:cubicBezTo>
                    <a:pt x="117" y="152"/>
                    <a:pt x="99" y="159"/>
                    <a:pt x="78" y="159"/>
                  </a:cubicBezTo>
                  <a:cubicBezTo>
                    <a:pt x="55" y="159"/>
                    <a:pt x="35" y="150"/>
                    <a:pt x="20" y="133"/>
                  </a:cubicBezTo>
                  <a:cubicBezTo>
                    <a:pt x="6" y="118"/>
                    <a:pt x="0" y="99"/>
                    <a:pt x="0" y="78"/>
                  </a:cubicBezTo>
                  <a:cubicBezTo>
                    <a:pt x="0" y="56"/>
                    <a:pt x="9" y="37"/>
                    <a:pt x="26" y="20"/>
                  </a:cubicBezTo>
                  <a:cubicBezTo>
                    <a:pt x="41" y="7"/>
                    <a:pt x="58" y="0"/>
                    <a:pt x="79" y="0"/>
                  </a:cubicBezTo>
                  <a:moveTo>
                    <a:pt x="16" y="277"/>
                  </a:moveTo>
                  <a:cubicBezTo>
                    <a:pt x="144" y="277"/>
                    <a:pt x="144" y="277"/>
                    <a:pt x="144" y="277"/>
                  </a:cubicBezTo>
                  <a:cubicBezTo>
                    <a:pt x="144" y="1031"/>
                    <a:pt x="144" y="1031"/>
                    <a:pt x="144" y="1031"/>
                  </a:cubicBezTo>
                  <a:cubicBezTo>
                    <a:pt x="16" y="1031"/>
                    <a:pt x="16" y="1031"/>
                    <a:pt x="16" y="1031"/>
                  </a:cubicBezTo>
                  <a:lnTo>
                    <a:pt x="16" y="2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gray">
            <a:xfrm>
              <a:off x="6064250" y="4065588"/>
              <a:ext cx="106363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129" y="204"/>
                </a:cxn>
                <a:cxn ang="0">
                  <a:pos x="332" y="204"/>
                </a:cxn>
                <a:cxn ang="0">
                  <a:pos x="332" y="286"/>
                </a:cxn>
                <a:cxn ang="0">
                  <a:pos x="129" y="286"/>
                </a:cxn>
                <a:cxn ang="0">
                  <a:pos x="129" y="686"/>
                </a:cxn>
                <a:cxn ang="0">
                  <a:pos x="163" y="840"/>
                </a:cxn>
                <a:cxn ang="0">
                  <a:pos x="234" y="873"/>
                </a:cxn>
                <a:cxn ang="0">
                  <a:pos x="289" y="875"/>
                </a:cxn>
                <a:cxn ang="0">
                  <a:pos x="332" y="875"/>
                </a:cxn>
                <a:cxn ang="0">
                  <a:pos x="332" y="958"/>
                </a:cxn>
                <a:cxn ang="0">
                  <a:pos x="262" y="958"/>
                </a:cxn>
                <a:cxn ang="0">
                  <a:pos x="132" y="945"/>
                </a:cxn>
                <a:cxn ang="0">
                  <a:pos x="11" y="817"/>
                </a:cxn>
                <a:cxn ang="0">
                  <a:pos x="0" y="667"/>
                </a:cxn>
                <a:cxn ang="0">
                  <a:pos x="0" y="0"/>
                </a:cxn>
              </a:cxnLst>
              <a:rect l="0" t="0" r="r" b="b"/>
              <a:pathLst>
                <a:path w="332" h="958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332" y="204"/>
                    <a:pt x="332" y="204"/>
                    <a:pt x="332" y="204"/>
                  </a:cubicBezTo>
                  <a:cubicBezTo>
                    <a:pt x="332" y="286"/>
                    <a:pt x="332" y="286"/>
                    <a:pt x="332" y="286"/>
                  </a:cubicBezTo>
                  <a:cubicBezTo>
                    <a:pt x="129" y="286"/>
                    <a:pt x="129" y="286"/>
                    <a:pt x="129" y="286"/>
                  </a:cubicBezTo>
                  <a:cubicBezTo>
                    <a:pt x="129" y="686"/>
                    <a:pt x="129" y="686"/>
                    <a:pt x="129" y="686"/>
                  </a:cubicBezTo>
                  <a:cubicBezTo>
                    <a:pt x="129" y="762"/>
                    <a:pt x="140" y="813"/>
                    <a:pt x="163" y="840"/>
                  </a:cubicBezTo>
                  <a:cubicBezTo>
                    <a:pt x="178" y="858"/>
                    <a:pt x="202" y="869"/>
                    <a:pt x="234" y="873"/>
                  </a:cubicBezTo>
                  <a:cubicBezTo>
                    <a:pt x="245" y="875"/>
                    <a:pt x="263" y="875"/>
                    <a:pt x="289" y="875"/>
                  </a:cubicBezTo>
                  <a:cubicBezTo>
                    <a:pt x="332" y="875"/>
                    <a:pt x="332" y="875"/>
                    <a:pt x="332" y="875"/>
                  </a:cubicBezTo>
                  <a:cubicBezTo>
                    <a:pt x="332" y="958"/>
                    <a:pt x="332" y="958"/>
                    <a:pt x="332" y="958"/>
                  </a:cubicBezTo>
                  <a:cubicBezTo>
                    <a:pt x="262" y="958"/>
                    <a:pt x="262" y="958"/>
                    <a:pt x="262" y="958"/>
                  </a:cubicBezTo>
                  <a:cubicBezTo>
                    <a:pt x="207" y="958"/>
                    <a:pt x="163" y="953"/>
                    <a:pt x="132" y="945"/>
                  </a:cubicBezTo>
                  <a:cubicBezTo>
                    <a:pt x="66" y="927"/>
                    <a:pt x="26" y="884"/>
                    <a:pt x="11" y="817"/>
                  </a:cubicBezTo>
                  <a:cubicBezTo>
                    <a:pt x="4" y="781"/>
                    <a:pt x="0" y="731"/>
                    <a:pt x="0" y="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gray">
            <a:xfrm>
              <a:off x="6219825" y="4010025"/>
              <a:ext cx="180975" cy="360363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0" y="0"/>
                </a:cxn>
                <a:cxn ang="0">
                  <a:pos x="129" y="0"/>
                </a:cxn>
                <a:cxn ang="0">
                  <a:pos x="129" y="400"/>
                </a:cxn>
                <a:cxn ang="0">
                  <a:pos x="319" y="361"/>
                </a:cxn>
                <a:cxn ang="0">
                  <a:pos x="549" y="479"/>
                </a:cxn>
                <a:cxn ang="0">
                  <a:pos x="572" y="673"/>
                </a:cxn>
                <a:cxn ang="0">
                  <a:pos x="572" y="1136"/>
                </a:cxn>
                <a:cxn ang="0">
                  <a:pos x="443" y="1136"/>
                </a:cxn>
                <a:cxn ang="0">
                  <a:pos x="443" y="653"/>
                </a:cxn>
                <a:cxn ang="0">
                  <a:pos x="420" y="499"/>
                </a:cxn>
                <a:cxn ang="0">
                  <a:pos x="306" y="439"/>
                </a:cxn>
                <a:cxn ang="0">
                  <a:pos x="129" y="485"/>
                </a:cxn>
                <a:cxn ang="0">
                  <a:pos x="129" y="1136"/>
                </a:cxn>
                <a:cxn ang="0">
                  <a:pos x="0" y="1136"/>
                </a:cxn>
              </a:cxnLst>
              <a:rect l="0" t="0" r="r" b="b"/>
              <a:pathLst>
                <a:path w="572" h="1136">
                  <a:moveTo>
                    <a:pt x="0" y="113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00"/>
                    <a:pt x="129" y="400"/>
                    <a:pt x="129" y="400"/>
                  </a:cubicBezTo>
                  <a:cubicBezTo>
                    <a:pt x="196" y="374"/>
                    <a:pt x="259" y="361"/>
                    <a:pt x="319" y="361"/>
                  </a:cubicBezTo>
                  <a:cubicBezTo>
                    <a:pt x="438" y="361"/>
                    <a:pt x="515" y="400"/>
                    <a:pt x="549" y="479"/>
                  </a:cubicBezTo>
                  <a:cubicBezTo>
                    <a:pt x="564" y="515"/>
                    <a:pt x="572" y="579"/>
                    <a:pt x="572" y="673"/>
                  </a:cubicBezTo>
                  <a:cubicBezTo>
                    <a:pt x="572" y="1136"/>
                    <a:pt x="572" y="1136"/>
                    <a:pt x="572" y="1136"/>
                  </a:cubicBezTo>
                  <a:cubicBezTo>
                    <a:pt x="443" y="1136"/>
                    <a:pt x="443" y="1136"/>
                    <a:pt x="443" y="1136"/>
                  </a:cubicBezTo>
                  <a:cubicBezTo>
                    <a:pt x="443" y="653"/>
                    <a:pt x="443" y="653"/>
                    <a:pt x="443" y="653"/>
                  </a:cubicBezTo>
                  <a:cubicBezTo>
                    <a:pt x="443" y="581"/>
                    <a:pt x="436" y="529"/>
                    <a:pt x="420" y="499"/>
                  </a:cubicBezTo>
                  <a:cubicBezTo>
                    <a:pt x="400" y="459"/>
                    <a:pt x="362" y="439"/>
                    <a:pt x="306" y="439"/>
                  </a:cubicBezTo>
                  <a:cubicBezTo>
                    <a:pt x="256" y="439"/>
                    <a:pt x="197" y="454"/>
                    <a:pt x="129" y="485"/>
                  </a:cubicBezTo>
                  <a:cubicBezTo>
                    <a:pt x="129" y="1136"/>
                    <a:pt x="129" y="1136"/>
                    <a:pt x="129" y="1136"/>
                  </a:cubicBezTo>
                  <a:lnTo>
                    <a:pt x="0" y="1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gray">
            <a:xfrm>
              <a:off x="6553200" y="4130675"/>
              <a:ext cx="200025" cy="354013"/>
            </a:xfrm>
            <a:custGeom>
              <a:avLst/>
              <a:gdLst/>
              <a:ahLst/>
              <a:cxnLst>
                <a:cxn ang="0">
                  <a:pos x="56" y="153"/>
                </a:cxn>
                <a:cxn ang="0">
                  <a:pos x="0" y="0"/>
                </a:cxn>
                <a:cxn ang="0">
                  <a:pos x="27" y="0"/>
                </a:cxn>
                <a:cxn ang="0">
                  <a:pos x="67" y="120"/>
                </a:cxn>
                <a:cxn ang="0">
                  <a:pos x="104" y="0"/>
                </a:cxn>
                <a:cxn ang="0">
                  <a:pos x="126" y="0"/>
                </a:cxn>
                <a:cxn ang="0">
                  <a:pos x="51" y="223"/>
                </a:cxn>
                <a:cxn ang="0">
                  <a:pos x="29" y="223"/>
                </a:cxn>
                <a:cxn ang="0">
                  <a:pos x="56" y="153"/>
                </a:cxn>
              </a:cxnLst>
              <a:rect l="0" t="0" r="r" b="b"/>
              <a:pathLst>
                <a:path w="126" h="223">
                  <a:moveTo>
                    <a:pt x="56" y="153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67" y="120"/>
                  </a:lnTo>
                  <a:lnTo>
                    <a:pt x="104" y="0"/>
                  </a:lnTo>
                  <a:lnTo>
                    <a:pt x="126" y="0"/>
                  </a:lnTo>
                  <a:lnTo>
                    <a:pt x="51" y="223"/>
                  </a:lnTo>
                  <a:lnTo>
                    <a:pt x="29" y="223"/>
                  </a:lnTo>
                  <a:lnTo>
                    <a:pt x="56" y="1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gray">
            <a:xfrm>
              <a:off x="6778625" y="4124325"/>
              <a:ext cx="201613" cy="252413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559" y="107"/>
                </a:cxn>
                <a:cxn ang="0">
                  <a:pos x="634" y="398"/>
                </a:cxn>
                <a:cxn ang="0">
                  <a:pos x="559" y="688"/>
                </a:cxn>
                <a:cxn ang="0">
                  <a:pos x="318" y="795"/>
                </a:cxn>
                <a:cxn ang="0">
                  <a:pos x="0" y="393"/>
                </a:cxn>
                <a:cxn ang="0">
                  <a:pos x="76" y="107"/>
                </a:cxn>
                <a:cxn ang="0">
                  <a:pos x="318" y="0"/>
                </a:cxn>
                <a:cxn ang="0">
                  <a:pos x="318" y="78"/>
                </a:cxn>
                <a:cxn ang="0">
                  <a:pos x="167" y="176"/>
                </a:cxn>
                <a:cxn ang="0">
                  <a:pos x="132" y="394"/>
                </a:cxn>
                <a:cxn ang="0">
                  <a:pos x="167" y="619"/>
                </a:cxn>
                <a:cxn ang="0">
                  <a:pos x="318" y="718"/>
                </a:cxn>
                <a:cxn ang="0">
                  <a:pos x="468" y="619"/>
                </a:cxn>
                <a:cxn ang="0">
                  <a:pos x="503" y="398"/>
                </a:cxn>
                <a:cxn ang="0">
                  <a:pos x="468" y="176"/>
                </a:cxn>
                <a:cxn ang="0">
                  <a:pos x="318" y="78"/>
                </a:cxn>
              </a:cxnLst>
              <a:rect l="0" t="0" r="r" b="b"/>
              <a:pathLst>
                <a:path w="634" h="795">
                  <a:moveTo>
                    <a:pt x="318" y="0"/>
                  </a:moveTo>
                  <a:cubicBezTo>
                    <a:pt x="426" y="0"/>
                    <a:pt x="506" y="36"/>
                    <a:pt x="559" y="107"/>
                  </a:cubicBezTo>
                  <a:cubicBezTo>
                    <a:pt x="609" y="176"/>
                    <a:pt x="634" y="273"/>
                    <a:pt x="634" y="398"/>
                  </a:cubicBezTo>
                  <a:cubicBezTo>
                    <a:pt x="634" y="521"/>
                    <a:pt x="609" y="618"/>
                    <a:pt x="559" y="688"/>
                  </a:cubicBezTo>
                  <a:cubicBezTo>
                    <a:pt x="507" y="760"/>
                    <a:pt x="427" y="795"/>
                    <a:pt x="318" y="795"/>
                  </a:cubicBezTo>
                  <a:cubicBezTo>
                    <a:pt x="106" y="795"/>
                    <a:pt x="0" y="661"/>
                    <a:pt x="0" y="393"/>
                  </a:cubicBezTo>
                  <a:cubicBezTo>
                    <a:pt x="0" y="271"/>
                    <a:pt x="26" y="176"/>
                    <a:pt x="76" y="107"/>
                  </a:cubicBezTo>
                  <a:cubicBezTo>
                    <a:pt x="129" y="36"/>
                    <a:pt x="210" y="0"/>
                    <a:pt x="318" y="0"/>
                  </a:cubicBezTo>
                  <a:moveTo>
                    <a:pt x="318" y="78"/>
                  </a:moveTo>
                  <a:cubicBezTo>
                    <a:pt x="245" y="78"/>
                    <a:pt x="194" y="110"/>
                    <a:pt x="167" y="176"/>
                  </a:cubicBezTo>
                  <a:cubicBezTo>
                    <a:pt x="144" y="230"/>
                    <a:pt x="132" y="303"/>
                    <a:pt x="132" y="394"/>
                  </a:cubicBezTo>
                  <a:cubicBezTo>
                    <a:pt x="132" y="490"/>
                    <a:pt x="144" y="565"/>
                    <a:pt x="167" y="619"/>
                  </a:cubicBezTo>
                  <a:cubicBezTo>
                    <a:pt x="194" y="685"/>
                    <a:pt x="245" y="718"/>
                    <a:pt x="318" y="718"/>
                  </a:cubicBezTo>
                  <a:cubicBezTo>
                    <a:pt x="391" y="718"/>
                    <a:pt x="441" y="685"/>
                    <a:pt x="468" y="619"/>
                  </a:cubicBezTo>
                  <a:cubicBezTo>
                    <a:pt x="491" y="565"/>
                    <a:pt x="503" y="491"/>
                    <a:pt x="503" y="398"/>
                  </a:cubicBezTo>
                  <a:cubicBezTo>
                    <a:pt x="503" y="302"/>
                    <a:pt x="491" y="228"/>
                    <a:pt x="468" y="176"/>
                  </a:cubicBezTo>
                  <a:cubicBezTo>
                    <a:pt x="440" y="110"/>
                    <a:pt x="390" y="78"/>
                    <a:pt x="318" y="78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gray">
            <a:xfrm>
              <a:off x="7037388" y="4130675"/>
              <a:ext cx="174625" cy="246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129" y="465"/>
                </a:cxn>
                <a:cxn ang="0">
                  <a:pos x="152" y="636"/>
                </a:cxn>
                <a:cxn ang="0">
                  <a:pos x="206" y="685"/>
                </a:cxn>
                <a:cxn ang="0">
                  <a:pos x="289" y="697"/>
                </a:cxn>
                <a:cxn ang="0">
                  <a:pos x="422" y="677"/>
                </a:cxn>
                <a:cxn ang="0">
                  <a:pos x="422" y="0"/>
                </a:cxn>
                <a:cxn ang="0">
                  <a:pos x="550" y="0"/>
                </a:cxn>
                <a:cxn ang="0">
                  <a:pos x="550" y="742"/>
                </a:cxn>
                <a:cxn ang="0">
                  <a:pos x="281" y="774"/>
                </a:cxn>
                <a:cxn ang="0">
                  <a:pos x="90" y="734"/>
                </a:cxn>
                <a:cxn ang="0">
                  <a:pos x="7" y="593"/>
                </a:cxn>
                <a:cxn ang="0">
                  <a:pos x="0" y="475"/>
                </a:cxn>
                <a:cxn ang="0">
                  <a:pos x="0" y="0"/>
                </a:cxn>
              </a:cxnLst>
              <a:rect l="0" t="0" r="r" b="b"/>
              <a:pathLst>
                <a:path w="550" h="774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465"/>
                    <a:pt x="129" y="465"/>
                    <a:pt x="129" y="465"/>
                  </a:cubicBezTo>
                  <a:cubicBezTo>
                    <a:pt x="129" y="550"/>
                    <a:pt x="137" y="608"/>
                    <a:pt x="152" y="636"/>
                  </a:cubicBezTo>
                  <a:cubicBezTo>
                    <a:pt x="165" y="660"/>
                    <a:pt x="183" y="676"/>
                    <a:pt x="206" y="685"/>
                  </a:cubicBezTo>
                  <a:cubicBezTo>
                    <a:pt x="225" y="693"/>
                    <a:pt x="253" y="697"/>
                    <a:pt x="289" y="697"/>
                  </a:cubicBezTo>
                  <a:cubicBezTo>
                    <a:pt x="331" y="697"/>
                    <a:pt x="375" y="690"/>
                    <a:pt x="422" y="677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550" y="0"/>
                    <a:pt x="550" y="0"/>
                    <a:pt x="550" y="0"/>
                  </a:cubicBezTo>
                  <a:cubicBezTo>
                    <a:pt x="550" y="742"/>
                    <a:pt x="550" y="742"/>
                    <a:pt x="550" y="742"/>
                  </a:cubicBezTo>
                  <a:cubicBezTo>
                    <a:pt x="455" y="763"/>
                    <a:pt x="365" y="774"/>
                    <a:pt x="281" y="774"/>
                  </a:cubicBezTo>
                  <a:cubicBezTo>
                    <a:pt x="196" y="774"/>
                    <a:pt x="132" y="761"/>
                    <a:pt x="90" y="734"/>
                  </a:cubicBezTo>
                  <a:cubicBezTo>
                    <a:pt x="43" y="704"/>
                    <a:pt x="15" y="657"/>
                    <a:pt x="7" y="593"/>
                  </a:cubicBezTo>
                  <a:cubicBezTo>
                    <a:pt x="2" y="563"/>
                    <a:pt x="0" y="523"/>
                    <a:pt x="0" y="4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gray">
            <a:xfrm>
              <a:off x="3935413" y="1814513"/>
              <a:ext cx="787400" cy="608013"/>
            </a:xfrm>
            <a:custGeom>
              <a:avLst/>
              <a:gdLst/>
              <a:ahLst/>
              <a:cxnLst>
                <a:cxn ang="0">
                  <a:pos x="1006" y="801"/>
                </a:cxn>
                <a:cxn ang="0">
                  <a:pos x="627" y="673"/>
                </a:cxn>
                <a:cxn ang="0">
                  <a:pos x="1" y="1294"/>
                </a:cxn>
                <a:cxn ang="0">
                  <a:pos x="627" y="1912"/>
                </a:cxn>
                <a:cxn ang="0">
                  <a:pos x="1103" y="1696"/>
                </a:cxn>
                <a:cxn ang="0">
                  <a:pos x="1103" y="1355"/>
                </a:cxn>
                <a:cxn ang="0">
                  <a:pos x="807" y="1643"/>
                </a:cxn>
                <a:cxn ang="0">
                  <a:pos x="627" y="1681"/>
                </a:cxn>
                <a:cxn ang="0">
                  <a:pos x="235" y="1294"/>
                </a:cxn>
                <a:cxn ang="0">
                  <a:pos x="627" y="905"/>
                </a:cxn>
                <a:cxn ang="0">
                  <a:pos x="902" y="1019"/>
                </a:cxn>
                <a:cxn ang="0">
                  <a:pos x="1145" y="1298"/>
                </a:cxn>
                <a:cxn ang="0">
                  <a:pos x="1708" y="1544"/>
                </a:cxn>
                <a:cxn ang="0">
                  <a:pos x="2477" y="777"/>
                </a:cxn>
                <a:cxn ang="0">
                  <a:pos x="1708" y="0"/>
                </a:cxn>
                <a:cxn ang="0">
                  <a:pos x="1103" y="309"/>
                </a:cxn>
                <a:cxn ang="0">
                  <a:pos x="1103" y="771"/>
                </a:cxn>
                <a:cxn ang="0">
                  <a:pos x="1708" y="244"/>
                </a:cxn>
                <a:cxn ang="0">
                  <a:pos x="2236" y="777"/>
                </a:cxn>
                <a:cxn ang="0">
                  <a:pos x="1708" y="1305"/>
                </a:cxn>
                <a:cxn ang="0">
                  <a:pos x="1365" y="1179"/>
                </a:cxn>
                <a:cxn ang="0">
                  <a:pos x="1006" y="801"/>
                </a:cxn>
              </a:cxnLst>
              <a:rect l="0" t="0" r="r" b="b"/>
              <a:pathLst>
                <a:path w="2477" h="1913">
                  <a:moveTo>
                    <a:pt x="1006" y="801"/>
                  </a:moveTo>
                  <a:cubicBezTo>
                    <a:pt x="916" y="722"/>
                    <a:pt x="771" y="674"/>
                    <a:pt x="627" y="673"/>
                  </a:cubicBezTo>
                  <a:cubicBezTo>
                    <a:pt x="283" y="672"/>
                    <a:pt x="2" y="944"/>
                    <a:pt x="1" y="1294"/>
                  </a:cubicBezTo>
                  <a:cubicBezTo>
                    <a:pt x="0" y="1638"/>
                    <a:pt x="283" y="1911"/>
                    <a:pt x="627" y="1912"/>
                  </a:cubicBezTo>
                  <a:cubicBezTo>
                    <a:pt x="820" y="1913"/>
                    <a:pt x="988" y="1834"/>
                    <a:pt x="1103" y="1696"/>
                  </a:cubicBezTo>
                  <a:cubicBezTo>
                    <a:pt x="1103" y="1355"/>
                    <a:pt x="1103" y="1355"/>
                    <a:pt x="1103" y="1355"/>
                  </a:cubicBezTo>
                  <a:cubicBezTo>
                    <a:pt x="1042" y="1461"/>
                    <a:pt x="918" y="1597"/>
                    <a:pt x="807" y="1643"/>
                  </a:cubicBezTo>
                  <a:cubicBezTo>
                    <a:pt x="751" y="1666"/>
                    <a:pt x="694" y="1681"/>
                    <a:pt x="627" y="1681"/>
                  </a:cubicBezTo>
                  <a:cubicBezTo>
                    <a:pt x="412" y="1681"/>
                    <a:pt x="235" y="1514"/>
                    <a:pt x="235" y="1294"/>
                  </a:cubicBezTo>
                  <a:cubicBezTo>
                    <a:pt x="235" y="1091"/>
                    <a:pt x="398" y="904"/>
                    <a:pt x="627" y="905"/>
                  </a:cubicBezTo>
                  <a:cubicBezTo>
                    <a:pt x="734" y="905"/>
                    <a:pt x="831" y="949"/>
                    <a:pt x="902" y="1019"/>
                  </a:cubicBezTo>
                  <a:cubicBezTo>
                    <a:pt x="976" y="1090"/>
                    <a:pt x="1090" y="1239"/>
                    <a:pt x="1145" y="1298"/>
                  </a:cubicBezTo>
                  <a:cubicBezTo>
                    <a:pt x="1285" y="1449"/>
                    <a:pt x="1486" y="1543"/>
                    <a:pt x="1708" y="1544"/>
                  </a:cubicBezTo>
                  <a:cubicBezTo>
                    <a:pt x="2132" y="1545"/>
                    <a:pt x="2477" y="1201"/>
                    <a:pt x="2477" y="777"/>
                  </a:cubicBezTo>
                  <a:cubicBezTo>
                    <a:pt x="2477" y="353"/>
                    <a:pt x="2132" y="0"/>
                    <a:pt x="1708" y="0"/>
                  </a:cubicBezTo>
                  <a:cubicBezTo>
                    <a:pt x="1461" y="0"/>
                    <a:pt x="1244" y="129"/>
                    <a:pt x="1103" y="309"/>
                  </a:cubicBezTo>
                  <a:cubicBezTo>
                    <a:pt x="1103" y="771"/>
                    <a:pt x="1103" y="771"/>
                    <a:pt x="1103" y="771"/>
                  </a:cubicBezTo>
                  <a:cubicBezTo>
                    <a:pt x="1210" y="478"/>
                    <a:pt x="1404" y="244"/>
                    <a:pt x="1708" y="244"/>
                  </a:cubicBezTo>
                  <a:cubicBezTo>
                    <a:pt x="2000" y="244"/>
                    <a:pt x="2237" y="485"/>
                    <a:pt x="2236" y="777"/>
                  </a:cubicBezTo>
                  <a:cubicBezTo>
                    <a:pt x="2235" y="1069"/>
                    <a:pt x="2000" y="1305"/>
                    <a:pt x="1708" y="1305"/>
                  </a:cubicBezTo>
                  <a:cubicBezTo>
                    <a:pt x="1578" y="1304"/>
                    <a:pt x="1457" y="1257"/>
                    <a:pt x="1365" y="1179"/>
                  </a:cubicBezTo>
                  <a:cubicBezTo>
                    <a:pt x="1251" y="1090"/>
                    <a:pt x="1124" y="901"/>
                    <a:pt x="1006" y="801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gray">
            <a:xfrm>
              <a:off x="2652713" y="2476500"/>
              <a:ext cx="539750" cy="882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0" y="0"/>
                </a:cxn>
                <a:cxn ang="0">
                  <a:pos x="1700" y="473"/>
                </a:cxn>
                <a:cxn ang="0">
                  <a:pos x="1429" y="286"/>
                </a:cxn>
                <a:cxn ang="0">
                  <a:pos x="642" y="286"/>
                </a:cxn>
                <a:cxn ang="0">
                  <a:pos x="642" y="1104"/>
                </a:cxn>
                <a:cxn ang="0">
                  <a:pos x="1495" y="1104"/>
                </a:cxn>
                <a:cxn ang="0">
                  <a:pos x="1495" y="1537"/>
                </a:cxn>
                <a:cxn ang="0">
                  <a:pos x="1262" y="1398"/>
                </a:cxn>
                <a:cxn ang="0">
                  <a:pos x="642" y="1398"/>
                </a:cxn>
                <a:cxn ang="0">
                  <a:pos x="642" y="2515"/>
                </a:cxn>
                <a:cxn ang="0">
                  <a:pos x="820" y="2777"/>
                </a:cxn>
                <a:cxn ang="0">
                  <a:pos x="11" y="2777"/>
                </a:cxn>
                <a:cxn ang="0">
                  <a:pos x="181" y="2515"/>
                </a:cxn>
                <a:cxn ang="0">
                  <a:pos x="181" y="291"/>
                </a:cxn>
                <a:cxn ang="0">
                  <a:pos x="0" y="0"/>
                </a:cxn>
              </a:cxnLst>
              <a:rect l="0" t="0" r="r" b="b"/>
              <a:pathLst>
                <a:path w="1700" h="2777">
                  <a:moveTo>
                    <a:pt x="0" y="0"/>
                  </a:moveTo>
                  <a:cubicBezTo>
                    <a:pt x="1700" y="0"/>
                    <a:pt x="1700" y="0"/>
                    <a:pt x="1700" y="0"/>
                  </a:cubicBezTo>
                  <a:cubicBezTo>
                    <a:pt x="1700" y="473"/>
                    <a:pt x="1700" y="473"/>
                    <a:pt x="1700" y="473"/>
                  </a:cubicBezTo>
                  <a:cubicBezTo>
                    <a:pt x="1700" y="473"/>
                    <a:pt x="1613" y="287"/>
                    <a:pt x="1429" y="286"/>
                  </a:cubicBezTo>
                  <a:cubicBezTo>
                    <a:pt x="642" y="286"/>
                    <a:pt x="642" y="286"/>
                    <a:pt x="642" y="286"/>
                  </a:cubicBezTo>
                  <a:cubicBezTo>
                    <a:pt x="642" y="1104"/>
                    <a:pt x="642" y="1104"/>
                    <a:pt x="642" y="1104"/>
                  </a:cubicBezTo>
                  <a:cubicBezTo>
                    <a:pt x="1495" y="1104"/>
                    <a:pt x="1495" y="1104"/>
                    <a:pt x="1495" y="1104"/>
                  </a:cubicBezTo>
                  <a:cubicBezTo>
                    <a:pt x="1495" y="1537"/>
                    <a:pt x="1495" y="1537"/>
                    <a:pt x="1495" y="1537"/>
                  </a:cubicBezTo>
                  <a:cubicBezTo>
                    <a:pt x="1495" y="1537"/>
                    <a:pt x="1468" y="1399"/>
                    <a:pt x="1262" y="1398"/>
                  </a:cubicBezTo>
                  <a:cubicBezTo>
                    <a:pt x="642" y="1398"/>
                    <a:pt x="642" y="1398"/>
                    <a:pt x="642" y="1398"/>
                  </a:cubicBezTo>
                  <a:cubicBezTo>
                    <a:pt x="642" y="2515"/>
                    <a:pt x="642" y="2515"/>
                    <a:pt x="642" y="2515"/>
                  </a:cubicBezTo>
                  <a:cubicBezTo>
                    <a:pt x="642" y="2679"/>
                    <a:pt x="820" y="2777"/>
                    <a:pt x="820" y="2777"/>
                  </a:cubicBezTo>
                  <a:cubicBezTo>
                    <a:pt x="11" y="2777"/>
                    <a:pt x="11" y="2777"/>
                    <a:pt x="11" y="2777"/>
                  </a:cubicBezTo>
                  <a:cubicBezTo>
                    <a:pt x="11" y="2777"/>
                    <a:pt x="181" y="2691"/>
                    <a:pt x="181" y="2515"/>
                  </a:cubicBezTo>
                  <a:cubicBezTo>
                    <a:pt x="181" y="291"/>
                    <a:pt x="181" y="291"/>
                    <a:pt x="181" y="291"/>
                  </a:cubicBezTo>
                  <a:cubicBezTo>
                    <a:pt x="181" y="1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gray">
            <a:xfrm>
              <a:off x="3929063" y="2476500"/>
              <a:ext cx="355600" cy="1230313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123" y="0"/>
                </a:cxn>
                <a:cxn ang="0">
                  <a:pos x="929" y="242"/>
                </a:cxn>
                <a:cxn ang="0">
                  <a:pos x="929" y="2847"/>
                </a:cxn>
                <a:cxn ang="0">
                  <a:pos x="0" y="3869"/>
                </a:cxn>
                <a:cxn ang="0">
                  <a:pos x="443" y="2847"/>
                </a:cxn>
                <a:cxn ang="0">
                  <a:pos x="443" y="242"/>
                </a:cxn>
                <a:cxn ang="0">
                  <a:pos x="257" y="0"/>
                </a:cxn>
              </a:cxnLst>
              <a:rect l="0" t="0" r="r" b="b"/>
              <a:pathLst>
                <a:path w="1123" h="3872">
                  <a:moveTo>
                    <a:pt x="257" y="0"/>
                  </a:moveTo>
                  <a:cubicBezTo>
                    <a:pt x="1123" y="0"/>
                    <a:pt x="1123" y="0"/>
                    <a:pt x="1123" y="0"/>
                  </a:cubicBezTo>
                  <a:cubicBezTo>
                    <a:pt x="1123" y="0"/>
                    <a:pt x="929" y="92"/>
                    <a:pt x="929" y="242"/>
                  </a:cubicBezTo>
                  <a:cubicBezTo>
                    <a:pt x="929" y="2847"/>
                    <a:pt x="929" y="2847"/>
                    <a:pt x="929" y="2847"/>
                  </a:cubicBezTo>
                  <a:cubicBezTo>
                    <a:pt x="929" y="3727"/>
                    <a:pt x="46" y="3872"/>
                    <a:pt x="0" y="3869"/>
                  </a:cubicBezTo>
                  <a:cubicBezTo>
                    <a:pt x="75" y="3821"/>
                    <a:pt x="442" y="3508"/>
                    <a:pt x="443" y="2847"/>
                  </a:cubicBezTo>
                  <a:cubicBezTo>
                    <a:pt x="443" y="242"/>
                    <a:pt x="443" y="242"/>
                    <a:pt x="443" y="242"/>
                  </a:cubicBezTo>
                  <a:cubicBezTo>
                    <a:pt x="444" y="100"/>
                    <a:pt x="257" y="0"/>
                    <a:pt x="257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gray">
            <a:xfrm>
              <a:off x="4322763" y="2476500"/>
              <a:ext cx="276225" cy="882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8" y="0"/>
                </a:cxn>
                <a:cxn ang="0">
                  <a:pos x="675" y="245"/>
                </a:cxn>
                <a:cxn ang="0">
                  <a:pos x="675" y="2514"/>
                </a:cxn>
                <a:cxn ang="0">
                  <a:pos x="868" y="2778"/>
                </a:cxn>
                <a:cxn ang="0">
                  <a:pos x="0" y="2778"/>
                </a:cxn>
                <a:cxn ang="0">
                  <a:pos x="193" y="2514"/>
                </a:cxn>
                <a:cxn ang="0">
                  <a:pos x="193" y="245"/>
                </a:cxn>
                <a:cxn ang="0">
                  <a:pos x="0" y="0"/>
                </a:cxn>
              </a:cxnLst>
              <a:rect l="0" t="0" r="r" b="b"/>
              <a:pathLst>
                <a:path w="868" h="2778">
                  <a:moveTo>
                    <a:pt x="0" y="0"/>
                  </a:moveTo>
                  <a:cubicBezTo>
                    <a:pt x="868" y="0"/>
                    <a:pt x="868" y="0"/>
                    <a:pt x="868" y="0"/>
                  </a:cubicBezTo>
                  <a:cubicBezTo>
                    <a:pt x="868" y="0"/>
                    <a:pt x="675" y="92"/>
                    <a:pt x="675" y="245"/>
                  </a:cubicBezTo>
                  <a:cubicBezTo>
                    <a:pt x="675" y="2514"/>
                    <a:pt x="675" y="2514"/>
                    <a:pt x="675" y="2514"/>
                  </a:cubicBezTo>
                  <a:cubicBezTo>
                    <a:pt x="675" y="2677"/>
                    <a:pt x="868" y="2778"/>
                    <a:pt x="868" y="2778"/>
                  </a:cubicBezTo>
                  <a:cubicBezTo>
                    <a:pt x="0" y="2778"/>
                    <a:pt x="0" y="2778"/>
                    <a:pt x="0" y="2778"/>
                  </a:cubicBezTo>
                  <a:cubicBezTo>
                    <a:pt x="0" y="2778"/>
                    <a:pt x="193" y="2677"/>
                    <a:pt x="193" y="2514"/>
                  </a:cubicBezTo>
                  <a:cubicBezTo>
                    <a:pt x="193" y="245"/>
                    <a:pt x="193" y="245"/>
                    <a:pt x="193" y="245"/>
                  </a:cubicBezTo>
                  <a:cubicBezTo>
                    <a:pt x="193" y="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gray">
            <a:xfrm>
              <a:off x="4600575" y="2476500"/>
              <a:ext cx="660400" cy="88265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2079" y="0"/>
                </a:cxn>
                <a:cxn ang="0">
                  <a:pos x="1917" y="505"/>
                </a:cxn>
                <a:cxn ang="0">
                  <a:pos x="1684" y="293"/>
                </a:cxn>
                <a:cxn ang="0">
                  <a:pos x="1288" y="293"/>
                </a:cxn>
                <a:cxn ang="0">
                  <a:pos x="1288" y="2515"/>
                </a:cxn>
                <a:cxn ang="0">
                  <a:pos x="1474" y="2777"/>
                </a:cxn>
                <a:cxn ang="0">
                  <a:pos x="624" y="2777"/>
                </a:cxn>
                <a:cxn ang="0">
                  <a:pos x="808" y="2515"/>
                </a:cxn>
                <a:cxn ang="0">
                  <a:pos x="808" y="293"/>
                </a:cxn>
                <a:cxn ang="0">
                  <a:pos x="330" y="293"/>
                </a:cxn>
                <a:cxn ang="0">
                  <a:pos x="0" y="547"/>
                </a:cxn>
                <a:cxn ang="0">
                  <a:pos x="170" y="0"/>
                </a:cxn>
              </a:cxnLst>
              <a:rect l="0" t="0" r="r" b="b"/>
              <a:pathLst>
                <a:path w="2079" h="2777">
                  <a:moveTo>
                    <a:pt x="170" y="0"/>
                  </a:moveTo>
                  <a:cubicBezTo>
                    <a:pt x="2079" y="0"/>
                    <a:pt x="2079" y="0"/>
                    <a:pt x="2079" y="0"/>
                  </a:cubicBezTo>
                  <a:cubicBezTo>
                    <a:pt x="1917" y="505"/>
                    <a:pt x="1917" y="505"/>
                    <a:pt x="1917" y="505"/>
                  </a:cubicBezTo>
                  <a:cubicBezTo>
                    <a:pt x="1917" y="505"/>
                    <a:pt x="1869" y="293"/>
                    <a:pt x="1684" y="293"/>
                  </a:cubicBezTo>
                  <a:cubicBezTo>
                    <a:pt x="1288" y="293"/>
                    <a:pt x="1288" y="293"/>
                    <a:pt x="1288" y="293"/>
                  </a:cubicBezTo>
                  <a:cubicBezTo>
                    <a:pt x="1288" y="2515"/>
                    <a:pt x="1288" y="2515"/>
                    <a:pt x="1288" y="2515"/>
                  </a:cubicBezTo>
                  <a:cubicBezTo>
                    <a:pt x="1288" y="2656"/>
                    <a:pt x="1474" y="2777"/>
                    <a:pt x="1474" y="2777"/>
                  </a:cubicBezTo>
                  <a:cubicBezTo>
                    <a:pt x="624" y="2777"/>
                    <a:pt x="624" y="2777"/>
                    <a:pt x="624" y="2777"/>
                  </a:cubicBezTo>
                  <a:cubicBezTo>
                    <a:pt x="624" y="2777"/>
                    <a:pt x="809" y="2668"/>
                    <a:pt x="808" y="2515"/>
                  </a:cubicBezTo>
                  <a:cubicBezTo>
                    <a:pt x="808" y="293"/>
                    <a:pt x="808" y="293"/>
                    <a:pt x="808" y="293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195" y="293"/>
                    <a:pt x="0" y="547"/>
                    <a:pt x="0" y="547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gray">
            <a:xfrm>
              <a:off x="5800725" y="2476500"/>
              <a:ext cx="738188" cy="895350"/>
            </a:xfrm>
            <a:custGeom>
              <a:avLst/>
              <a:gdLst/>
              <a:ahLst/>
              <a:cxnLst>
                <a:cxn ang="0">
                  <a:pos x="1488" y="0"/>
                </a:cxn>
                <a:cxn ang="0">
                  <a:pos x="2324" y="0"/>
                </a:cxn>
                <a:cxn ang="0">
                  <a:pos x="2145" y="244"/>
                </a:cxn>
                <a:cxn ang="0">
                  <a:pos x="2145" y="1926"/>
                </a:cxn>
                <a:cxn ang="0">
                  <a:pos x="1185" y="2820"/>
                </a:cxn>
                <a:cxn ang="0">
                  <a:pos x="185" y="1926"/>
                </a:cxn>
                <a:cxn ang="0">
                  <a:pos x="185" y="244"/>
                </a:cxn>
                <a:cxn ang="0">
                  <a:pos x="0" y="0"/>
                </a:cxn>
                <a:cxn ang="0">
                  <a:pos x="861" y="0"/>
                </a:cxn>
                <a:cxn ang="0">
                  <a:pos x="669" y="244"/>
                </a:cxn>
                <a:cxn ang="0">
                  <a:pos x="669" y="1926"/>
                </a:cxn>
                <a:cxn ang="0">
                  <a:pos x="1185" y="2519"/>
                </a:cxn>
                <a:cxn ang="0">
                  <a:pos x="1677" y="1926"/>
                </a:cxn>
                <a:cxn ang="0">
                  <a:pos x="1677" y="244"/>
                </a:cxn>
                <a:cxn ang="0">
                  <a:pos x="1488" y="0"/>
                </a:cxn>
              </a:cxnLst>
              <a:rect l="0" t="0" r="r" b="b"/>
              <a:pathLst>
                <a:path w="2324" h="2820">
                  <a:moveTo>
                    <a:pt x="1488" y="0"/>
                  </a:moveTo>
                  <a:cubicBezTo>
                    <a:pt x="2324" y="0"/>
                    <a:pt x="2324" y="0"/>
                    <a:pt x="2324" y="0"/>
                  </a:cubicBezTo>
                  <a:cubicBezTo>
                    <a:pt x="2324" y="0"/>
                    <a:pt x="2145" y="94"/>
                    <a:pt x="2145" y="244"/>
                  </a:cubicBezTo>
                  <a:cubicBezTo>
                    <a:pt x="2145" y="1926"/>
                    <a:pt x="2145" y="1926"/>
                    <a:pt x="2145" y="1926"/>
                  </a:cubicBezTo>
                  <a:cubicBezTo>
                    <a:pt x="2144" y="2610"/>
                    <a:pt x="1578" y="2820"/>
                    <a:pt x="1185" y="2820"/>
                  </a:cubicBezTo>
                  <a:cubicBezTo>
                    <a:pt x="795" y="2820"/>
                    <a:pt x="184" y="2607"/>
                    <a:pt x="185" y="1926"/>
                  </a:cubicBezTo>
                  <a:cubicBezTo>
                    <a:pt x="185" y="244"/>
                    <a:pt x="185" y="244"/>
                    <a:pt x="185" y="244"/>
                  </a:cubicBezTo>
                  <a:cubicBezTo>
                    <a:pt x="185" y="94"/>
                    <a:pt x="0" y="0"/>
                    <a:pt x="0" y="0"/>
                  </a:cubicBez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669" y="92"/>
                    <a:pt x="669" y="244"/>
                  </a:cubicBezTo>
                  <a:cubicBezTo>
                    <a:pt x="669" y="1926"/>
                    <a:pt x="669" y="1926"/>
                    <a:pt x="669" y="1926"/>
                  </a:cubicBezTo>
                  <a:cubicBezTo>
                    <a:pt x="669" y="2285"/>
                    <a:pt x="907" y="2519"/>
                    <a:pt x="1185" y="2519"/>
                  </a:cubicBezTo>
                  <a:cubicBezTo>
                    <a:pt x="1464" y="2519"/>
                    <a:pt x="1676" y="2275"/>
                    <a:pt x="1677" y="1926"/>
                  </a:cubicBezTo>
                  <a:cubicBezTo>
                    <a:pt x="1677" y="244"/>
                    <a:pt x="1677" y="244"/>
                    <a:pt x="1677" y="244"/>
                  </a:cubicBezTo>
                  <a:cubicBezTo>
                    <a:pt x="1677" y="94"/>
                    <a:pt x="1488" y="0"/>
                    <a:pt x="1488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gray">
            <a:xfrm>
              <a:off x="3217863" y="2476500"/>
              <a:ext cx="744538" cy="898525"/>
            </a:xfrm>
            <a:custGeom>
              <a:avLst/>
              <a:gdLst/>
              <a:ahLst/>
              <a:cxnLst>
                <a:cxn ang="0">
                  <a:pos x="1495" y="0"/>
                </a:cxn>
                <a:cxn ang="0">
                  <a:pos x="2347" y="0"/>
                </a:cxn>
                <a:cxn ang="0">
                  <a:pos x="2166" y="247"/>
                </a:cxn>
                <a:cxn ang="0">
                  <a:pos x="2166" y="1925"/>
                </a:cxn>
                <a:cxn ang="0">
                  <a:pos x="1176" y="2827"/>
                </a:cxn>
                <a:cxn ang="0">
                  <a:pos x="175" y="1925"/>
                </a:cxn>
                <a:cxn ang="0">
                  <a:pos x="174" y="247"/>
                </a:cxn>
                <a:cxn ang="0">
                  <a:pos x="0" y="0"/>
                </a:cxn>
                <a:cxn ang="0">
                  <a:pos x="860" y="0"/>
                </a:cxn>
                <a:cxn ang="0">
                  <a:pos x="661" y="247"/>
                </a:cxn>
                <a:cxn ang="0">
                  <a:pos x="660" y="1925"/>
                </a:cxn>
                <a:cxn ang="0">
                  <a:pos x="1176" y="2527"/>
                </a:cxn>
                <a:cxn ang="0">
                  <a:pos x="1678" y="1925"/>
                </a:cxn>
                <a:cxn ang="0">
                  <a:pos x="1679" y="247"/>
                </a:cxn>
                <a:cxn ang="0">
                  <a:pos x="1495" y="0"/>
                </a:cxn>
              </a:cxnLst>
              <a:rect l="0" t="0" r="r" b="b"/>
              <a:pathLst>
                <a:path w="2347" h="2827">
                  <a:moveTo>
                    <a:pt x="1495" y="0"/>
                  </a:moveTo>
                  <a:cubicBezTo>
                    <a:pt x="2347" y="0"/>
                    <a:pt x="2347" y="0"/>
                    <a:pt x="2347" y="0"/>
                  </a:cubicBezTo>
                  <a:cubicBezTo>
                    <a:pt x="2347" y="0"/>
                    <a:pt x="2166" y="98"/>
                    <a:pt x="2166" y="247"/>
                  </a:cubicBezTo>
                  <a:cubicBezTo>
                    <a:pt x="2166" y="248"/>
                    <a:pt x="2166" y="1925"/>
                    <a:pt x="2166" y="1925"/>
                  </a:cubicBezTo>
                  <a:cubicBezTo>
                    <a:pt x="2166" y="2611"/>
                    <a:pt x="1573" y="2827"/>
                    <a:pt x="1176" y="2827"/>
                  </a:cubicBezTo>
                  <a:cubicBezTo>
                    <a:pt x="786" y="2827"/>
                    <a:pt x="175" y="2608"/>
                    <a:pt x="175" y="1925"/>
                  </a:cubicBezTo>
                  <a:cubicBezTo>
                    <a:pt x="174" y="247"/>
                    <a:pt x="174" y="247"/>
                    <a:pt x="174" y="247"/>
                  </a:cubicBezTo>
                  <a:cubicBezTo>
                    <a:pt x="174" y="97"/>
                    <a:pt x="0" y="0"/>
                    <a:pt x="0" y="0"/>
                  </a:cubicBezTo>
                  <a:cubicBezTo>
                    <a:pt x="860" y="0"/>
                    <a:pt x="860" y="0"/>
                    <a:pt x="860" y="0"/>
                  </a:cubicBezTo>
                  <a:cubicBezTo>
                    <a:pt x="860" y="0"/>
                    <a:pt x="661" y="98"/>
                    <a:pt x="661" y="247"/>
                  </a:cubicBezTo>
                  <a:cubicBezTo>
                    <a:pt x="660" y="1925"/>
                    <a:pt x="660" y="1925"/>
                    <a:pt x="660" y="1925"/>
                  </a:cubicBezTo>
                  <a:cubicBezTo>
                    <a:pt x="660" y="2280"/>
                    <a:pt x="897" y="2525"/>
                    <a:pt x="1176" y="2527"/>
                  </a:cubicBezTo>
                  <a:cubicBezTo>
                    <a:pt x="1454" y="2528"/>
                    <a:pt x="1678" y="2277"/>
                    <a:pt x="1678" y="1925"/>
                  </a:cubicBezTo>
                  <a:cubicBezTo>
                    <a:pt x="1679" y="247"/>
                    <a:pt x="1679" y="247"/>
                    <a:pt x="1679" y="247"/>
                  </a:cubicBezTo>
                  <a:cubicBezTo>
                    <a:pt x="1679" y="97"/>
                    <a:pt x="1495" y="0"/>
                    <a:pt x="1495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gray">
            <a:xfrm>
              <a:off x="5230813" y="2459038"/>
              <a:ext cx="568325" cy="915988"/>
            </a:xfrm>
            <a:custGeom>
              <a:avLst/>
              <a:gdLst/>
              <a:ahLst/>
              <a:cxnLst>
                <a:cxn ang="0">
                  <a:pos x="1537" y="501"/>
                </a:cxn>
                <a:cxn ang="0">
                  <a:pos x="1067" y="289"/>
                </a:cxn>
                <a:cxn ang="0">
                  <a:pos x="528" y="709"/>
                </a:cxn>
                <a:cxn ang="0">
                  <a:pos x="1042" y="1230"/>
                </a:cxn>
                <a:cxn ang="0">
                  <a:pos x="1786" y="2067"/>
                </a:cxn>
                <a:cxn ang="0">
                  <a:pos x="681" y="2885"/>
                </a:cxn>
                <a:cxn ang="0">
                  <a:pos x="162" y="2813"/>
                </a:cxn>
                <a:cxn ang="0">
                  <a:pos x="0" y="2280"/>
                </a:cxn>
                <a:cxn ang="0">
                  <a:pos x="689" y="2582"/>
                </a:cxn>
                <a:cxn ang="0">
                  <a:pos x="1311" y="2126"/>
                </a:cxn>
                <a:cxn ang="0">
                  <a:pos x="48" y="765"/>
                </a:cxn>
                <a:cxn ang="0">
                  <a:pos x="1019" y="0"/>
                </a:cxn>
                <a:cxn ang="0">
                  <a:pos x="1537" y="72"/>
                </a:cxn>
                <a:cxn ang="0">
                  <a:pos x="1537" y="501"/>
                </a:cxn>
              </a:cxnLst>
              <a:rect l="0" t="0" r="r" b="b"/>
              <a:pathLst>
                <a:path w="1788" h="2885">
                  <a:moveTo>
                    <a:pt x="1537" y="501"/>
                  </a:moveTo>
                  <a:cubicBezTo>
                    <a:pt x="1537" y="501"/>
                    <a:pt x="1416" y="290"/>
                    <a:pt x="1067" y="289"/>
                  </a:cubicBezTo>
                  <a:cubicBezTo>
                    <a:pt x="718" y="288"/>
                    <a:pt x="529" y="471"/>
                    <a:pt x="528" y="709"/>
                  </a:cubicBezTo>
                  <a:cubicBezTo>
                    <a:pt x="527" y="978"/>
                    <a:pt x="729" y="1079"/>
                    <a:pt x="1042" y="1230"/>
                  </a:cubicBezTo>
                  <a:cubicBezTo>
                    <a:pt x="1340" y="1373"/>
                    <a:pt x="1788" y="1570"/>
                    <a:pt x="1786" y="2067"/>
                  </a:cubicBezTo>
                  <a:cubicBezTo>
                    <a:pt x="1785" y="2513"/>
                    <a:pt x="1390" y="2885"/>
                    <a:pt x="681" y="2885"/>
                  </a:cubicBezTo>
                  <a:cubicBezTo>
                    <a:pt x="463" y="2884"/>
                    <a:pt x="162" y="2813"/>
                    <a:pt x="162" y="2813"/>
                  </a:cubicBezTo>
                  <a:cubicBezTo>
                    <a:pt x="0" y="2280"/>
                    <a:pt x="0" y="2280"/>
                    <a:pt x="0" y="2280"/>
                  </a:cubicBezTo>
                  <a:cubicBezTo>
                    <a:pt x="150" y="2426"/>
                    <a:pt x="416" y="2582"/>
                    <a:pt x="689" y="2582"/>
                  </a:cubicBezTo>
                  <a:cubicBezTo>
                    <a:pt x="973" y="2582"/>
                    <a:pt x="1311" y="2407"/>
                    <a:pt x="1311" y="2126"/>
                  </a:cubicBezTo>
                  <a:cubicBezTo>
                    <a:pt x="1311" y="1583"/>
                    <a:pt x="48" y="1674"/>
                    <a:pt x="48" y="765"/>
                  </a:cubicBezTo>
                  <a:cubicBezTo>
                    <a:pt x="48" y="453"/>
                    <a:pt x="266" y="0"/>
                    <a:pt x="1019" y="0"/>
                  </a:cubicBezTo>
                  <a:cubicBezTo>
                    <a:pt x="1264" y="0"/>
                    <a:pt x="1537" y="72"/>
                    <a:pt x="1537" y="72"/>
                  </a:cubicBezTo>
                  <a:lnTo>
                    <a:pt x="1537" y="50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4091062"/>
            <a:ext cx="763284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60" y="4941169"/>
            <a:ext cx="7632848" cy="7200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16048254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grpSp>
        <p:nvGrpSpPr>
          <p:cNvPr id="4" name="Group 47"/>
          <p:cNvGrpSpPr>
            <a:grpSpLocks noChangeAspect="1"/>
          </p:cNvGrpSpPr>
          <p:nvPr userDrawn="1"/>
        </p:nvGrpSpPr>
        <p:grpSpPr bwMode="gray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12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3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0" y="643"/>
                </a:cxn>
                <a:cxn ang="0">
                  <a:pos x="177" y="684"/>
                </a:cxn>
                <a:cxn ang="0">
                  <a:pos x="355" y="568"/>
                </a:cxn>
                <a:cxn ang="0">
                  <a:pos x="325" y="493"/>
                </a:cxn>
                <a:cxn ang="0">
                  <a:pos x="271" y="452"/>
                </a:cxn>
                <a:cxn ang="0">
                  <a:pos x="203" y="417"/>
                </a:cxn>
                <a:cxn ang="0">
                  <a:pos x="62" y="323"/>
                </a:cxn>
                <a:cxn ang="0">
                  <a:pos x="12" y="190"/>
                </a:cxn>
                <a:cxn ang="0">
                  <a:pos x="90" y="41"/>
                </a:cxn>
                <a:cxn ang="0">
                  <a:pos x="257" y="0"/>
                </a:cxn>
                <a:cxn ang="0">
                  <a:pos x="411" y="24"/>
                </a:cxn>
                <a:cxn ang="0">
                  <a:pos x="411" y="106"/>
                </a:cxn>
                <a:cxn ang="0">
                  <a:pos x="262" y="74"/>
                </a:cxn>
                <a:cxn ang="0">
                  <a:pos x="162" y="98"/>
                </a:cxn>
                <a:cxn ang="0">
                  <a:pos x="120" y="178"/>
                </a:cxn>
                <a:cxn ang="0">
                  <a:pos x="149" y="253"/>
                </a:cxn>
                <a:cxn ang="0">
                  <a:pos x="273" y="331"/>
                </a:cxn>
                <a:cxn ang="0">
                  <a:pos x="374" y="388"/>
                </a:cxn>
                <a:cxn ang="0">
                  <a:pos x="444" y="465"/>
                </a:cxn>
                <a:cxn ang="0">
                  <a:pos x="463" y="556"/>
                </a:cxn>
                <a:cxn ang="0">
                  <a:pos x="184" y="762"/>
                </a:cxn>
                <a:cxn ang="0">
                  <a:pos x="0" y="731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4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5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/>
              <a:ahLst/>
              <a:cxnLst>
                <a:cxn ang="0">
                  <a:pos x="437" y="286"/>
                </a:cxn>
                <a:cxn ang="0">
                  <a:pos x="437" y="248"/>
                </a:cxn>
                <a:cxn ang="0">
                  <a:pos x="415" y="138"/>
                </a:cxn>
                <a:cxn ang="0">
                  <a:pos x="271" y="77"/>
                </a:cxn>
                <a:cxn ang="0">
                  <a:pos x="70" y="118"/>
                </a:cxn>
                <a:cxn ang="0">
                  <a:pos x="70" y="31"/>
                </a:cxn>
                <a:cxn ang="0">
                  <a:pos x="284" y="0"/>
                </a:cxn>
                <a:cxn ang="0">
                  <a:pos x="516" y="76"/>
                </a:cxn>
                <a:cxn ang="0">
                  <a:pos x="558" y="200"/>
                </a:cxn>
                <a:cxn ang="0">
                  <a:pos x="561" y="290"/>
                </a:cxn>
                <a:cxn ang="0">
                  <a:pos x="561" y="727"/>
                </a:cxn>
                <a:cxn ang="0">
                  <a:pos x="293" y="762"/>
                </a:cxn>
                <a:cxn ang="0">
                  <a:pos x="83" y="720"/>
                </a:cxn>
                <a:cxn ang="0">
                  <a:pos x="0" y="558"/>
                </a:cxn>
                <a:cxn ang="0">
                  <a:pos x="96" y="363"/>
                </a:cxn>
                <a:cxn ang="0">
                  <a:pos x="336" y="297"/>
                </a:cxn>
                <a:cxn ang="0">
                  <a:pos x="437" y="286"/>
                </a:cxn>
                <a:cxn ang="0">
                  <a:pos x="437" y="356"/>
                </a:cxn>
                <a:cxn ang="0">
                  <a:pos x="267" y="382"/>
                </a:cxn>
                <a:cxn ang="0">
                  <a:pos x="127" y="545"/>
                </a:cxn>
                <a:cxn ang="0">
                  <a:pos x="168" y="650"/>
                </a:cxn>
                <a:cxn ang="0">
                  <a:pos x="312" y="687"/>
                </a:cxn>
                <a:cxn ang="0">
                  <a:pos x="437" y="670"/>
                </a:cxn>
                <a:cxn ang="0">
                  <a:pos x="437" y="356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6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/>
              <a:ahLst/>
              <a:cxnLst>
                <a:cxn ang="0">
                  <a:pos x="123" y="711"/>
                </a:cxn>
                <a:cxn ang="0">
                  <a:pos x="123" y="1087"/>
                </a:cxn>
                <a:cxn ang="0">
                  <a:pos x="0" y="1087"/>
                </a:cxn>
                <a:cxn ang="0">
                  <a:pos x="0" y="28"/>
                </a:cxn>
                <a:cxn ang="0">
                  <a:pos x="249" y="0"/>
                </a:cxn>
                <a:cxn ang="0">
                  <a:pos x="505" y="113"/>
                </a:cxn>
                <a:cxn ang="0">
                  <a:pos x="567" y="379"/>
                </a:cxn>
                <a:cxn ang="0">
                  <a:pos x="489" y="662"/>
                </a:cxn>
                <a:cxn ang="0">
                  <a:pos x="274" y="762"/>
                </a:cxn>
                <a:cxn ang="0">
                  <a:pos x="172" y="742"/>
                </a:cxn>
                <a:cxn ang="0">
                  <a:pos x="123" y="711"/>
                </a:cxn>
                <a:cxn ang="0">
                  <a:pos x="123" y="625"/>
                </a:cxn>
                <a:cxn ang="0">
                  <a:pos x="260" y="687"/>
                </a:cxn>
                <a:cxn ang="0">
                  <a:pos x="400" y="591"/>
                </a:cxn>
                <a:cxn ang="0">
                  <a:pos x="441" y="378"/>
                </a:cxn>
                <a:cxn ang="0">
                  <a:pos x="386" y="140"/>
                </a:cxn>
                <a:cxn ang="0">
                  <a:pos x="230" y="74"/>
                </a:cxn>
                <a:cxn ang="0">
                  <a:pos x="123" y="83"/>
                </a:cxn>
                <a:cxn ang="0">
                  <a:pos x="123" y="625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7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1" y="25"/>
                </a:cxn>
                <a:cxn ang="0">
                  <a:pos x="150" y="76"/>
                </a:cxn>
                <a:cxn ang="0">
                  <a:pos x="126" y="132"/>
                </a:cxn>
                <a:cxn ang="0">
                  <a:pos x="74" y="151"/>
                </a:cxn>
                <a:cxn ang="0">
                  <a:pos x="19" y="127"/>
                </a:cxn>
                <a:cxn ang="0">
                  <a:pos x="0" y="75"/>
                </a:cxn>
                <a:cxn ang="0">
                  <a:pos x="24" y="20"/>
                </a:cxn>
                <a:cxn ang="0">
                  <a:pos x="75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8" y="265"/>
                </a:cxn>
                <a:cxn ang="0">
                  <a:pos x="138" y="987"/>
                </a:cxn>
                <a:cxn ang="0">
                  <a:pos x="15" y="98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8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89" y="0"/>
                </a:cxn>
                <a:cxn ang="0">
                  <a:pos x="526" y="113"/>
                </a:cxn>
                <a:cxn ang="0">
                  <a:pos x="548" y="299"/>
                </a:cxn>
                <a:cxn ang="0">
                  <a:pos x="548" y="742"/>
                </a:cxn>
                <a:cxn ang="0">
                  <a:pos x="424" y="742"/>
                </a:cxn>
                <a:cxn ang="0">
                  <a:pos x="424" y="306"/>
                </a:cxn>
                <a:cxn ang="0">
                  <a:pos x="403" y="134"/>
                </a:cxn>
                <a:cxn ang="0">
                  <a:pos x="277" y="74"/>
                </a:cxn>
                <a:cxn ang="0">
                  <a:pos x="123" y="90"/>
                </a:cxn>
                <a:cxn ang="0">
                  <a:pos x="123" y="742"/>
                </a:cxn>
                <a:cxn ang="0">
                  <a:pos x="0" y="742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19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/>
              <a:ahLst/>
              <a:cxnLst>
                <a:cxn ang="0">
                  <a:pos x="445" y="677"/>
                </a:cxn>
                <a:cxn ang="0">
                  <a:pos x="399" y="721"/>
                </a:cxn>
                <a:cxn ang="0">
                  <a:pos x="257" y="762"/>
                </a:cxn>
                <a:cxn ang="0">
                  <a:pos x="97" y="708"/>
                </a:cxn>
                <a:cxn ang="0">
                  <a:pos x="0" y="414"/>
                </a:cxn>
                <a:cxn ang="0">
                  <a:pos x="71" y="131"/>
                </a:cxn>
                <a:cxn ang="0">
                  <a:pos x="340" y="0"/>
                </a:cxn>
                <a:cxn ang="0">
                  <a:pos x="569" y="28"/>
                </a:cxn>
                <a:cxn ang="0">
                  <a:pos x="569" y="601"/>
                </a:cxn>
                <a:cxn ang="0">
                  <a:pos x="555" y="843"/>
                </a:cxn>
                <a:cxn ang="0">
                  <a:pos x="422" y="1052"/>
                </a:cxn>
                <a:cxn ang="0">
                  <a:pos x="191" y="1098"/>
                </a:cxn>
                <a:cxn ang="0">
                  <a:pos x="98" y="1092"/>
                </a:cxn>
                <a:cxn ang="0">
                  <a:pos x="98" y="1018"/>
                </a:cxn>
                <a:cxn ang="0">
                  <a:pos x="190" y="1024"/>
                </a:cxn>
                <a:cxn ang="0">
                  <a:pos x="341" y="997"/>
                </a:cxn>
                <a:cxn ang="0">
                  <a:pos x="434" y="858"/>
                </a:cxn>
                <a:cxn ang="0">
                  <a:pos x="445" y="716"/>
                </a:cxn>
                <a:cxn ang="0">
                  <a:pos x="445" y="677"/>
                </a:cxn>
                <a:cxn ang="0">
                  <a:pos x="445" y="81"/>
                </a:cxn>
                <a:cxn ang="0">
                  <a:pos x="353" y="74"/>
                </a:cxn>
                <a:cxn ang="0">
                  <a:pos x="231" y="106"/>
                </a:cxn>
                <a:cxn ang="0">
                  <a:pos x="152" y="233"/>
                </a:cxn>
                <a:cxn ang="0">
                  <a:pos x="126" y="419"/>
                </a:cxn>
                <a:cxn ang="0">
                  <a:pos x="174" y="633"/>
                </a:cxn>
                <a:cxn ang="0">
                  <a:pos x="274" y="687"/>
                </a:cxn>
                <a:cxn ang="0">
                  <a:pos x="371" y="654"/>
                </a:cxn>
                <a:cxn ang="0">
                  <a:pos x="435" y="566"/>
                </a:cxn>
                <a:cxn ang="0">
                  <a:pos x="445" y="483"/>
                </a:cxn>
                <a:cxn ang="0">
                  <a:pos x="445" y="81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0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1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2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28"/>
                </a:cxn>
                <a:cxn ang="0">
                  <a:pos x="267" y="0"/>
                </a:cxn>
                <a:cxn ang="0">
                  <a:pos x="460" y="46"/>
                </a:cxn>
                <a:cxn ang="0">
                  <a:pos x="691" y="0"/>
                </a:cxn>
                <a:cxn ang="0">
                  <a:pos x="912" y="114"/>
                </a:cxn>
                <a:cxn ang="0">
                  <a:pos x="933" y="299"/>
                </a:cxn>
                <a:cxn ang="0">
                  <a:pos x="933" y="742"/>
                </a:cxn>
                <a:cxn ang="0">
                  <a:pos x="809" y="742"/>
                </a:cxn>
                <a:cxn ang="0">
                  <a:pos x="809" y="306"/>
                </a:cxn>
                <a:cxn ang="0">
                  <a:pos x="790" y="135"/>
                </a:cxn>
                <a:cxn ang="0">
                  <a:pos x="675" y="74"/>
                </a:cxn>
                <a:cxn ang="0">
                  <a:pos x="528" y="108"/>
                </a:cxn>
                <a:cxn ang="0">
                  <a:pos x="528" y="742"/>
                </a:cxn>
                <a:cxn ang="0">
                  <a:pos x="405" y="742"/>
                </a:cxn>
                <a:cxn ang="0">
                  <a:pos x="405" y="301"/>
                </a:cxn>
                <a:cxn ang="0">
                  <a:pos x="385" y="135"/>
                </a:cxn>
                <a:cxn ang="0">
                  <a:pos x="267" y="74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3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5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0" y="31"/>
                </a:cxn>
                <a:cxn ang="0">
                  <a:pos x="312" y="0"/>
                </a:cxn>
                <a:cxn ang="0">
                  <a:pos x="312" y="77"/>
                </a:cxn>
                <a:cxn ang="0">
                  <a:pos x="124" y="90"/>
                </a:cxn>
                <a:cxn ang="0">
                  <a:pos x="124" y="742"/>
                </a:cxn>
                <a:cxn ang="0">
                  <a:pos x="0" y="742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6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5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7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4" y="0"/>
                </a:cxn>
                <a:cxn ang="0">
                  <a:pos x="676" y="588"/>
                </a:cxn>
                <a:cxn ang="0">
                  <a:pos x="828" y="0"/>
                </a:cxn>
                <a:cxn ang="0">
                  <a:pos x="929" y="0"/>
                </a:cxn>
                <a:cxn ang="0">
                  <a:pos x="726" y="722"/>
                </a:cxn>
                <a:cxn ang="0">
                  <a:pos x="603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0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8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/>
              <a:ahLst/>
              <a:cxnLst>
                <a:cxn ang="0">
                  <a:pos x="204" y="722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277" y="588"/>
                </a:cxn>
                <a:cxn ang="0">
                  <a:pos x="412" y="0"/>
                </a:cxn>
                <a:cxn ang="0">
                  <a:pos x="535" y="0"/>
                </a:cxn>
                <a:cxn ang="0">
                  <a:pos x="676" y="588"/>
                </a:cxn>
                <a:cxn ang="0">
                  <a:pos x="829" y="0"/>
                </a:cxn>
                <a:cxn ang="0">
                  <a:pos x="930" y="0"/>
                </a:cxn>
                <a:cxn ang="0">
                  <a:pos x="726" y="722"/>
                </a:cxn>
                <a:cxn ang="0">
                  <a:pos x="604" y="722"/>
                </a:cxn>
                <a:cxn ang="0">
                  <a:pos x="495" y="255"/>
                </a:cxn>
                <a:cxn ang="0">
                  <a:pos x="468" y="107"/>
                </a:cxn>
                <a:cxn ang="0">
                  <a:pos x="441" y="254"/>
                </a:cxn>
                <a:cxn ang="0">
                  <a:pos x="332" y="722"/>
                </a:cxn>
                <a:cxn ang="0">
                  <a:pos x="204" y="722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29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2" y="25"/>
                </a:cxn>
                <a:cxn ang="0">
                  <a:pos x="151" y="76"/>
                </a:cxn>
                <a:cxn ang="0">
                  <a:pos x="126" y="132"/>
                </a:cxn>
                <a:cxn ang="0">
                  <a:pos x="75" y="151"/>
                </a:cxn>
                <a:cxn ang="0">
                  <a:pos x="20" y="127"/>
                </a:cxn>
                <a:cxn ang="0">
                  <a:pos x="0" y="75"/>
                </a:cxn>
                <a:cxn ang="0">
                  <a:pos x="25" y="20"/>
                </a:cxn>
                <a:cxn ang="0">
                  <a:pos x="76" y="0"/>
                </a:cxn>
                <a:cxn ang="0">
                  <a:pos x="15" y="987"/>
                </a:cxn>
                <a:cxn ang="0">
                  <a:pos x="15" y="265"/>
                </a:cxn>
                <a:cxn ang="0">
                  <a:pos x="139" y="265"/>
                </a:cxn>
                <a:cxn ang="0">
                  <a:pos x="139" y="987"/>
                </a:cxn>
                <a:cxn ang="0">
                  <a:pos x="15" y="98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0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0"/>
                </a:cxn>
                <a:cxn ang="0">
                  <a:pos x="124" y="195"/>
                </a:cxn>
                <a:cxn ang="0">
                  <a:pos x="318" y="195"/>
                </a:cxn>
                <a:cxn ang="0">
                  <a:pos x="318" y="273"/>
                </a:cxn>
                <a:cxn ang="0">
                  <a:pos x="124" y="273"/>
                </a:cxn>
                <a:cxn ang="0">
                  <a:pos x="124" y="656"/>
                </a:cxn>
                <a:cxn ang="0">
                  <a:pos x="156" y="804"/>
                </a:cxn>
                <a:cxn ang="0">
                  <a:pos x="225" y="836"/>
                </a:cxn>
                <a:cxn ang="0">
                  <a:pos x="277" y="838"/>
                </a:cxn>
                <a:cxn ang="0">
                  <a:pos x="318" y="838"/>
                </a:cxn>
                <a:cxn ang="0">
                  <a:pos x="318" y="917"/>
                </a:cxn>
                <a:cxn ang="0">
                  <a:pos x="251" y="917"/>
                </a:cxn>
                <a:cxn ang="0">
                  <a:pos x="127" y="904"/>
                </a:cxn>
                <a:cxn ang="0">
                  <a:pos x="11" y="782"/>
                </a:cxn>
                <a:cxn ang="0">
                  <a:pos x="0" y="638"/>
                </a:cxn>
                <a:cxn ang="0">
                  <a:pos x="0" y="0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1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2"/>
                </a:cxn>
                <a:cxn ang="0">
                  <a:pos x="306" y="345"/>
                </a:cxn>
                <a:cxn ang="0">
                  <a:pos x="526" y="458"/>
                </a:cxn>
                <a:cxn ang="0">
                  <a:pos x="548" y="644"/>
                </a:cxn>
                <a:cxn ang="0">
                  <a:pos x="548" y="1087"/>
                </a:cxn>
                <a:cxn ang="0">
                  <a:pos x="425" y="1087"/>
                </a:cxn>
                <a:cxn ang="0">
                  <a:pos x="425" y="624"/>
                </a:cxn>
                <a:cxn ang="0">
                  <a:pos x="403" y="477"/>
                </a:cxn>
                <a:cxn ang="0">
                  <a:pos x="294" y="419"/>
                </a:cxn>
                <a:cxn ang="0">
                  <a:pos x="124" y="463"/>
                </a:cxn>
                <a:cxn ang="0">
                  <a:pos x="124" y="1087"/>
                </a:cxn>
                <a:cxn ang="0">
                  <a:pos x="0" y="1087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2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/>
              <a:ahLst/>
              <a:cxnLst>
                <a:cxn ang="0">
                  <a:pos x="15" y="4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8" y="33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14" y="60"/>
                </a:cxn>
                <a:cxn ang="0">
                  <a:pos x="8" y="60"/>
                </a:cxn>
                <a:cxn ang="0">
                  <a:pos x="15" y="41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3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534" y="103"/>
                </a:cxn>
                <a:cxn ang="0">
                  <a:pos x="607" y="381"/>
                </a:cxn>
                <a:cxn ang="0">
                  <a:pos x="534" y="659"/>
                </a:cxn>
                <a:cxn ang="0">
                  <a:pos x="304" y="762"/>
                </a:cxn>
                <a:cxn ang="0">
                  <a:pos x="0" y="375"/>
                </a:cxn>
                <a:cxn ang="0">
                  <a:pos x="73" y="103"/>
                </a:cxn>
                <a:cxn ang="0">
                  <a:pos x="304" y="0"/>
                </a:cxn>
                <a:cxn ang="0">
                  <a:pos x="304" y="74"/>
                </a:cxn>
                <a:cxn ang="0">
                  <a:pos x="159" y="168"/>
                </a:cxn>
                <a:cxn ang="0">
                  <a:pos x="126" y="377"/>
                </a:cxn>
                <a:cxn ang="0">
                  <a:pos x="159" y="593"/>
                </a:cxn>
                <a:cxn ang="0">
                  <a:pos x="304" y="687"/>
                </a:cxn>
                <a:cxn ang="0">
                  <a:pos x="448" y="593"/>
                </a:cxn>
                <a:cxn ang="0">
                  <a:pos x="481" y="380"/>
                </a:cxn>
                <a:cxn ang="0">
                  <a:pos x="448" y="168"/>
                </a:cxn>
                <a:cxn ang="0">
                  <a:pos x="304" y="74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4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0"/>
                </a:cxn>
                <a:cxn ang="0">
                  <a:pos x="123" y="445"/>
                </a:cxn>
                <a:cxn ang="0">
                  <a:pos x="145" y="609"/>
                </a:cxn>
                <a:cxn ang="0">
                  <a:pos x="197" y="656"/>
                </a:cxn>
                <a:cxn ang="0">
                  <a:pos x="276" y="667"/>
                </a:cxn>
                <a:cxn ang="0">
                  <a:pos x="403" y="648"/>
                </a:cxn>
                <a:cxn ang="0">
                  <a:pos x="403" y="0"/>
                </a:cxn>
                <a:cxn ang="0">
                  <a:pos x="527" y="0"/>
                </a:cxn>
                <a:cxn ang="0">
                  <a:pos x="527" y="710"/>
                </a:cxn>
                <a:cxn ang="0">
                  <a:pos x="269" y="742"/>
                </a:cxn>
                <a:cxn ang="0">
                  <a:pos x="86" y="703"/>
                </a:cxn>
                <a:cxn ang="0">
                  <a:pos x="6" y="567"/>
                </a:cxn>
                <a:cxn ang="0">
                  <a:pos x="0" y="454"/>
                </a:cxn>
                <a:cxn ang="0">
                  <a:pos x="0" y="0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5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6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7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8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39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40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41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  <p:sp>
          <p:nvSpPr>
            <p:cNvPr id="42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/>
            </a:p>
          </p:txBody>
        </p:sp>
      </p:grpSp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>
                <a:solidFill>
                  <a:srgbClr val="FFFFFF"/>
                </a:solidFill>
                <a:latin typeface="Arial"/>
              </a:rPr>
              <a:t>Titelmasterformat durch Klicken bearbeiten</a:t>
            </a: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567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33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84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41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6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09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275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20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B866-1BB4-4A1D-93FB-3D23F8E95AF2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F9B8-9210-4A99-ADDC-929CB2424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33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381642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860033" y="1628800"/>
            <a:ext cx="3816424" cy="4608512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143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313" y="1700808"/>
            <a:ext cx="8207375" cy="4392487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70774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2"/>
          </p:nvPr>
        </p:nvSpPr>
        <p:spPr>
          <a:xfrm>
            <a:off x="448969" y="1556792"/>
            <a:ext cx="2610863" cy="47525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3266402" y="1556792"/>
            <a:ext cx="2610863" cy="47525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4" name="Рисунок 18"/>
          <p:cNvSpPr>
            <a:spLocks noGrp="1"/>
          </p:cNvSpPr>
          <p:nvPr>
            <p:ph type="pic" sz="quarter" idx="14"/>
          </p:nvPr>
        </p:nvSpPr>
        <p:spPr>
          <a:xfrm>
            <a:off x="6084168" y="1553691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Рисунок 18"/>
          <p:cNvSpPr>
            <a:spLocks noGrp="1"/>
          </p:cNvSpPr>
          <p:nvPr>
            <p:ph type="pic" sz="quarter" idx="15"/>
          </p:nvPr>
        </p:nvSpPr>
        <p:spPr>
          <a:xfrm>
            <a:off x="6084168" y="3212976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8"/>
          <p:cNvSpPr>
            <a:spLocks noGrp="1"/>
          </p:cNvSpPr>
          <p:nvPr>
            <p:ph type="pic" sz="quarter" idx="16"/>
          </p:nvPr>
        </p:nvSpPr>
        <p:spPr>
          <a:xfrm>
            <a:off x="6084168" y="4876423"/>
            <a:ext cx="2611200" cy="1371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24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2"/>
          </p:nvPr>
        </p:nvSpPr>
        <p:spPr>
          <a:xfrm>
            <a:off x="395536" y="4869160"/>
            <a:ext cx="4032448" cy="14401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4716016" y="4869160"/>
            <a:ext cx="3960440" cy="14401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5288" y="1557339"/>
            <a:ext cx="8280400" cy="3023790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097890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16016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532875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1700808"/>
            <a:ext cx="4032250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16016" y="4437112"/>
            <a:ext cx="4032250" cy="165618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716463" y="1700809"/>
            <a:ext cx="4032250" cy="2448271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71793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5288" y="2636912"/>
            <a:ext cx="5328840" cy="3456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012159" y="1700809"/>
            <a:ext cx="2736553" cy="4392487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700808"/>
            <a:ext cx="5329237" cy="647700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454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59928" y="2492896"/>
            <a:ext cx="5688784" cy="360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700808"/>
            <a:ext cx="8353176" cy="504056"/>
          </a:xfrm>
          <a:prstGeom prst="rect">
            <a:avLst/>
          </a:prstGeom>
        </p:spPr>
        <p:txBody>
          <a:bodyPr/>
          <a:lstStyle>
            <a:lvl1pPr marL="5490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95288" y="2492896"/>
            <a:ext cx="237651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6591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652120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6"/>
            <a:ext cx="507647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63" y="2637780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861773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Internal use only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652120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GDC © 2015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6"/>
            <a:ext cx="507647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63" y="2637780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192574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652120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6"/>
            <a:ext cx="507647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63" y="2637780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290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941168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80609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941168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29083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4941168"/>
            <a:ext cx="4464050" cy="86409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/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483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00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00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1381"/>
            <a:ext cx="9140316" cy="6855237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70708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868144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8208144" cy="4608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90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" y="0"/>
            <a:ext cx="9140316" cy="6858000"/>
          </a:xfrm>
          <a:prstGeom prst="rect">
            <a:avLst/>
          </a:prstGeom>
        </p:spPr>
      </p:pic>
      <p:sp>
        <p:nvSpPr>
          <p:cNvPr id="10" name="Текст 15"/>
          <p:cNvSpPr txBox="1">
            <a:spLocks/>
          </p:cNvSpPr>
          <p:nvPr userDrawn="1"/>
        </p:nvSpPr>
        <p:spPr>
          <a:xfrm>
            <a:off x="755672" y="6454891"/>
            <a:ext cx="2304256" cy="219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Internal use only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Текст 15"/>
          <p:cNvSpPr txBox="1">
            <a:spLocks/>
          </p:cNvSpPr>
          <p:nvPr userDrawn="1"/>
        </p:nvSpPr>
        <p:spPr>
          <a:xfrm>
            <a:off x="5652120" y="6376435"/>
            <a:ext cx="3096344" cy="3649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Clr>
                <a:srgbClr val="CC0000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GDC © 2015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179512" y="6453336"/>
            <a:ext cx="2133600" cy="23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EC6A09-5378-4443-B254-7019E692EFAD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75644" y="1412776"/>
            <a:ext cx="507647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6263" y="2637780"/>
            <a:ext cx="5075237" cy="9352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866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8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ru-RU" noProof="0"/>
              <a:t>Вставка рисунка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grpSp>
        <p:nvGrpSpPr>
          <p:cNvPr id="26" name="Group 14"/>
          <p:cNvGrpSpPr>
            <a:grpSpLocks noChangeAspect="1"/>
          </p:cNvGrpSpPr>
          <p:nvPr/>
        </p:nvGrpSpPr>
        <p:grpSpPr bwMode="gray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27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8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2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35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588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kumimoji="0" lang="en-US" altLang="ja-JP" sz="800" kern="1200" noProof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z="800" kern="1200" noProof="0" dirty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r" defTabSz="914400" rtl="0" eaLnBrk="1" fontAlgn="base" latinLnBrk="0" hangingPunct="1"/>
            <a:r>
              <a:rPr kumimoji="0" lang="en-US" altLang="ja-JP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2011 FUJITSU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60" r:id="rId4"/>
    <p:sldLayoutId id="2147483662" r:id="rId5"/>
    <p:sldLayoutId id="2147483656" r:id="rId6"/>
    <p:sldLayoutId id="2147483654" r:id="rId7"/>
    <p:sldLayoutId id="2147483650" r:id="rId8"/>
    <p:sldLayoutId id="2147483667" r:id="rId9"/>
    <p:sldLayoutId id="2147483652" r:id="rId10"/>
    <p:sldLayoutId id="2147483665" r:id="rId11"/>
    <p:sldLayoutId id="2147483658" r:id="rId12"/>
    <p:sldLayoutId id="2147483666" r:id="rId13"/>
    <p:sldLayoutId id="2147483686" r:id="rId14"/>
    <p:sldLayoutId id="2147483687" r:id="rId15"/>
    <p:sldLayoutId id="2147483657" r:id="rId16"/>
    <p:sldLayoutId id="2147483661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85" r:id="rId28"/>
    <p:sldLayoutId id="2147483684" r:id="rId29"/>
    <p:sldLayoutId id="2147483678" r:id="rId30"/>
    <p:sldLayoutId id="2147483679" r:id="rId31"/>
    <p:sldLayoutId id="2147483659" r:id="rId32"/>
    <p:sldLayoutId id="2147483655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B866-1BB4-4A1D-93FB-3D23F8E95AF2}" type="datetimeFigureOut">
              <a:rPr lang="ru-RU" smtClean="0"/>
              <a:t>11.09.2021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F9B8-9210-4A99-ADDC-929CB24246D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3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8000" algn="l" defTabSz="914400" rtl="0" eaLnBrk="1" latinLnBrk="0" hangingPunct="1">
        <a:spcBef>
          <a:spcPct val="20000"/>
        </a:spcBef>
        <a:buClr>
          <a:srgbClr val="FF0000"/>
        </a:buClr>
        <a:buFont typeface="Symbol" panose="05050102010706020507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5200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520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52000" algn="l" defTabSz="914400" rtl="0" eaLnBrk="1" latinLnBrk="0" hangingPunct="1">
        <a:spcBef>
          <a:spcPct val="20000"/>
        </a:spcBef>
        <a:buClr>
          <a:srgbClr val="FF0000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>
            <a:normAutofit fontScale="90000"/>
          </a:bodyPr>
          <a:lstStyle/>
          <a:p>
            <a:pPr fontAlgn="ctr">
              <a:lnSpc>
                <a:spcPct val="85000"/>
              </a:lnSpc>
              <a:defRPr/>
            </a:pPr>
            <a:br>
              <a:rPr lang="ru-RU" altLang="ja-JP" dirty="0">
                <a:latin typeface="Fujitsu Sans" pitchFamily="34" charset="0"/>
              </a:rPr>
            </a:br>
            <a:r>
              <a:rPr lang="ru-RU" altLang="ja-JP" dirty="0">
                <a:latin typeface="Fujitsu Sans" pitchFamily="34" charset="0"/>
              </a:rPr>
              <a:t>Виды тестирования</a:t>
            </a:r>
            <a:br>
              <a:rPr lang="en-US" altLang="ja-JP" dirty="0">
                <a:latin typeface="Fujitsu Sans" pitchFamily="34" charset="0"/>
              </a:rPr>
            </a:br>
            <a:br>
              <a:rPr lang="en-US" sz="5000" kern="0" dirty="0">
                <a:latin typeface="Fujitsu Sans" pitchFamily="34" charset="0"/>
              </a:rPr>
            </a:br>
            <a:endParaRPr lang="en-US" altLang="ja-JP" sz="2800" dirty="0">
              <a:latin typeface="Fujitsu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 bwMode="gray">
          <a:xfrm>
            <a:off x="611560" y="4869160"/>
            <a:ext cx="7632848" cy="720079"/>
          </a:xfrm>
        </p:spPr>
        <p:txBody>
          <a:bodyPr/>
          <a:lstStyle/>
          <a:p>
            <a:endParaRPr lang="en-US" dirty="0">
              <a:latin typeface="Fujitsu Sans" pitchFamily="34" charset="0"/>
            </a:endParaRPr>
          </a:p>
          <a:p>
            <a:r>
              <a:rPr lang="en-US" dirty="0">
                <a:latin typeface="Fujitsu Sans" pitchFamily="34" charset="0"/>
              </a:rPr>
              <a:t>202</a:t>
            </a:r>
            <a:r>
              <a:rPr lang="ru-RU" dirty="0">
                <a:latin typeface="Fujitsu Sans" pitchFamily="34" charset="0"/>
              </a:rPr>
              <a:t>1</a:t>
            </a:r>
            <a:endParaRPr lang="en-US" dirty="0">
              <a:latin typeface="Fujitsu Sans" pitchFamily="34" charset="0"/>
            </a:endParaRPr>
          </a:p>
          <a:p>
            <a:endParaRPr lang="en-US" dirty="0">
              <a:latin typeface="Fujitsu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67544" y="1297360"/>
            <a:ext cx="8208144" cy="4608513"/>
          </a:xfrm>
        </p:spPr>
        <p:txBody>
          <a:bodyPr/>
          <a:lstStyle/>
          <a:p>
            <a:pPr algn="ctr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defRPr/>
            </a:pPr>
            <a:r>
              <a:rPr kumimoji="1" lang="en-US" altLang="ja-JP" b="1" dirty="0">
                <a:solidFill>
                  <a:srgbClr val="FF0000"/>
                </a:solidFill>
              </a:rPr>
              <a:t>Non-functional testing</a:t>
            </a:r>
            <a:endParaRPr lang="ru-RU" dirty="0"/>
          </a:p>
          <a:p>
            <a:pPr marL="0" lv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ru-RU" dirty="0"/>
              <a:t>      </a:t>
            </a:r>
            <a:r>
              <a:rPr lang="ru-RU" sz="1600" i="1" dirty="0"/>
              <a:t>Нефункциональное тестирование описывает тесты, необходимые для определения характеристик программного обеспечения, которые могут быть измерены различными величинами. </a:t>
            </a:r>
          </a:p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r>
              <a:rPr lang="ru-RU" sz="1600" dirty="0"/>
              <a:t>В целом, это тестирование того, «как» система работает</a:t>
            </a:r>
            <a:r>
              <a:rPr lang="en-US" sz="1600" dirty="0"/>
              <a:t>. 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r>
              <a:rPr lang="ru-RU" sz="1600" dirty="0"/>
              <a:t>Виды нефункциональных тестов</a:t>
            </a:r>
            <a:r>
              <a:rPr lang="en-US" sz="1600" dirty="0"/>
              <a:t>: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Нагрузочное тестирование (</a:t>
            </a:r>
            <a:r>
              <a:rPr lang="en-US" sz="1600" dirty="0"/>
              <a:t>Load Testing)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Тестирование локализации (</a:t>
            </a:r>
            <a:r>
              <a:rPr lang="en-US" sz="1600" dirty="0"/>
              <a:t>Localization testing</a:t>
            </a:r>
            <a:r>
              <a:rPr lang="ru-RU" sz="1600" dirty="0"/>
              <a:t>)</a:t>
            </a:r>
            <a:endParaRPr lang="en-US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Тестирование производительности (</a:t>
            </a:r>
            <a:r>
              <a:rPr lang="en-US" sz="1600" dirty="0"/>
              <a:t>Performance testing</a:t>
            </a:r>
            <a:r>
              <a:rPr lang="ru-RU" sz="1600" dirty="0"/>
              <a:t>)</a:t>
            </a:r>
            <a:endParaRPr lang="en-US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Тестирование на отказ и восстановление (</a:t>
            </a:r>
            <a:r>
              <a:rPr lang="en-US" sz="1600" dirty="0"/>
              <a:t>Recovery testing</a:t>
            </a:r>
            <a:r>
              <a:rPr lang="ru-RU" sz="1600" dirty="0"/>
              <a:t>)</a:t>
            </a:r>
            <a:endParaRPr lang="en-US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Тестирование безопасности (</a:t>
            </a:r>
            <a:r>
              <a:rPr lang="en-US" sz="1600" dirty="0"/>
              <a:t>Security testing</a:t>
            </a:r>
            <a:r>
              <a:rPr lang="ru-RU" sz="1600" dirty="0"/>
              <a:t>)</a:t>
            </a:r>
            <a:endParaRPr lang="en-US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600" dirty="0"/>
              <a:t> </a:t>
            </a:r>
            <a:r>
              <a:rPr lang="ru-RU" sz="1600" dirty="0"/>
              <a:t>Тестирование пользовательского интерфейса (</a:t>
            </a:r>
            <a:r>
              <a:rPr lang="en-US" sz="1600" dirty="0"/>
              <a:t>Usability testing</a:t>
            </a:r>
            <a:r>
              <a:rPr lang="ru-RU" sz="1600" dirty="0"/>
              <a:t>)</a:t>
            </a:r>
            <a:endParaRPr lang="en-US" sz="1600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9532" y="800708"/>
            <a:ext cx="8534400" cy="68407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304764"/>
            <a:ext cx="8305800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lang="ru-RU" sz="2400" dirty="0"/>
          </a:p>
        </p:txBody>
      </p:sp>
    </p:spTree>
  </p:cSld>
  <p:clrMapOvr>
    <a:masterClrMapping/>
  </p:clrMapOvr>
  <p:transition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ru-RU" altLang="ja-JP" b="1" dirty="0">
                <a:solidFill>
                  <a:srgbClr val="FF0000"/>
                </a:solidFill>
              </a:rPr>
              <a:t>Тестирование пользовательского интерфейса</a:t>
            </a:r>
          </a:p>
          <a:p>
            <a:pPr marL="54900" indent="0">
              <a:buNone/>
            </a:pPr>
            <a:r>
              <a:rPr lang="ru-RU" sz="1400" dirty="0"/>
              <a:t>      Цель – проверить, насколько легко конечный пользователь системы может ее освоить, включая не только функциональную составляющую – саму систему, но и ее документацию; насколько эффективно пользователь может выполнять задачи, автоматизация которых осуществляется с использованием данной системы; наконец, насколько хорошо система застрахована (с точки зрения потенциальных сбоев) от ошибок пользователя.</a:t>
            </a:r>
            <a:endParaRPr kumimoji="1" lang="ru-RU" altLang="ja-JP" sz="1400" b="1" dirty="0">
              <a:solidFill>
                <a:srgbClr val="FF0000"/>
              </a:solidFill>
            </a:endParaRP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400" dirty="0"/>
              <a:t>Для стандартных объектов </a:t>
            </a:r>
            <a:r>
              <a:rPr lang="en-US" sz="1400" dirty="0"/>
              <a:t>UI </a:t>
            </a:r>
            <a:endParaRPr lang="ru-RU" sz="14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Text box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Text area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Numeric field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Drop down list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Combo box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Check box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1400" dirty="0"/>
              <a:t>	Date field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r>
              <a:rPr lang="ru-RU" sz="1400" dirty="0"/>
              <a:t>существуют стандартные проверки – </a:t>
            </a:r>
            <a:r>
              <a:rPr lang="ru-RU" sz="1400" dirty="0" err="1"/>
              <a:t>чит</a:t>
            </a:r>
            <a:r>
              <a:rPr lang="ru-RU" sz="1400" dirty="0"/>
              <a:t>-листы.</a:t>
            </a:r>
            <a:endParaRPr lang="en-US" sz="1400" dirty="0"/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3528" y="800708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ru-RU" altLang="ja-JP" b="1" dirty="0">
                <a:solidFill>
                  <a:srgbClr val="FF0000"/>
                </a:solidFill>
              </a:rPr>
              <a:t>Тестирование локализации</a:t>
            </a:r>
          </a:p>
          <a:p>
            <a:r>
              <a:rPr lang="ru-RU" dirty="0"/>
              <a:t>       Тестирование локализации – это различные проверки, связанные с адаптацией приложения для пользователей из других стран. </a:t>
            </a:r>
          </a:p>
          <a:p>
            <a:endParaRPr lang="en-US" dirty="0"/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1520" y="872716"/>
            <a:ext cx="8534400" cy="6823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544" y="1952836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   Это тестирование для определения времени задержки в обработке как функции от приложенной нагрузки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   Это тестирование является составной частью процессов жизненного цикла программного продукта и проводится с целью получения статистических и аналитических данных, характеризующих ПП в условиях, приближенных к реальной эксплуатации</a:t>
            </a:r>
            <a:endParaRPr lang="en-US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4988" y="1210348"/>
            <a:ext cx="8534400" cy="81928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</a:t>
            </a:r>
            <a:r>
              <a:rPr kumimoji="1" lang="ru-RU" altLang="ja-JP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производительности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592796"/>
            <a:ext cx="8305800" cy="38215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59532" y="2249487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Тестирование производительности можно разделить на</a:t>
            </a:r>
            <a:r>
              <a:rPr lang="en-US" dirty="0"/>
              <a:t>: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Нагрузочное тестирование (</a:t>
            </a:r>
            <a:r>
              <a:rPr lang="en-US" dirty="0"/>
              <a:t>Load testing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Стрессовое тестирование (</a:t>
            </a:r>
            <a:r>
              <a:rPr lang="en-US" dirty="0"/>
              <a:t>Stress testing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Конфигурационное тестирование (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onfiguration</a:t>
            </a:r>
            <a:r>
              <a:rPr lang="en-US" dirty="0"/>
              <a:t> testing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Объемное тестирование (</a:t>
            </a:r>
            <a:r>
              <a:rPr lang="en-US" dirty="0"/>
              <a:t>Volume testing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Тестирование стабильности (</a:t>
            </a:r>
            <a:r>
              <a:rPr lang="en-US" dirty="0"/>
              <a:t>Stability testing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326778"/>
            <a:ext cx="8534400" cy="73437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производительности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900" indent="0">
              <a:buNone/>
              <a:tabLst>
                <a:tab pos="7981950" algn="l"/>
              </a:tabLst>
            </a:pPr>
            <a:r>
              <a:rPr lang="ru-RU" dirty="0"/>
              <a:t>    </a:t>
            </a:r>
            <a:endParaRPr lang="en-US" dirty="0"/>
          </a:p>
          <a:p>
            <a:pPr>
              <a:tabLst>
                <a:tab pos="7981950" algn="l"/>
              </a:tabLst>
            </a:pPr>
            <a:endParaRPr lang="en-US" sz="1600" dirty="0"/>
          </a:p>
          <a:p>
            <a:pPr>
              <a:tabLst>
                <a:tab pos="7981950" algn="l"/>
              </a:tabLst>
            </a:pPr>
            <a:r>
              <a:rPr lang="en-US" sz="1600" dirty="0"/>
              <a:t>    </a:t>
            </a:r>
            <a:r>
              <a:rPr lang="ru-RU" sz="1600" dirty="0"/>
              <a:t>Один из видов тестирования программного обеспечения, которое оценивает надёжность и устойчивость системы в условиях превышения пределов нормального функционирования. Стресс-тестирование особенно необходимо для «критически важного» ПО, однако также используется и для остального ПО. 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3" y="2723356"/>
            <a:ext cx="3810000" cy="241935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1232756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Стрессовое тестирование (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Stress testing)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1844824"/>
            <a:ext cx="8305800" cy="34923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6829" y="224644"/>
            <a:ext cx="6707088" cy="99412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544" y="2024844"/>
            <a:ext cx="3816424" cy="4608513"/>
          </a:xfrm>
        </p:spPr>
        <p:txBody>
          <a:bodyPr/>
          <a:lstStyle/>
          <a:p>
            <a:r>
              <a:rPr lang="en-US" sz="1600" dirty="0"/>
              <a:t>   </a:t>
            </a:r>
            <a:r>
              <a:rPr lang="ru-RU" sz="1600" dirty="0"/>
              <a:t>Подвид тестирования производительности, сбор показателей и определение производительности и времени отклика программно-технической системы или устройства в ответ на внешний запрос с целью установления соответствия требованиям, предъявляемым к данной системе</a:t>
            </a:r>
            <a:r>
              <a:rPr lang="en-US" sz="1600" dirty="0"/>
              <a:t>.</a:t>
            </a:r>
          </a:p>
          <a:p>
            <a:pPr marL="54900" lvl="0" indent="0">
              <a:buNone/>
            </a:pPr>
            <a:r>
              <a:rPr lang="ru-RU" sz="1600" dirty="0"/>
              <a:t>   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3" y="2723356"/>
            <a:ext cx="3810000" cy="241935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6926" y="1232756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Нагрузочное тестирование (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 testing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1769790"/>
            <a:ext cx="8305800" cy="2345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285639" y="2384884"/>
            <a:ext cx="8208144" cy="4608513"/>
          </a:xfrm>
        </p:spPr>
        <p:txBody>
          <a:bodyPr/>
          <a:lstStyle/>
          <a:p>
            <a:pPr lvl="0"/>
            <a:r>
              <a:rPr lang="ru-RU" dirty="0"/>
              <a:t>Задачей объемного тестирования является получение оценки производительности при увеличении объемов данных в базе данных приложения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1530" y="1466803"/>
            <a:ext cx="8534400" cy="5214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Volume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testing (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объемное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тестирование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1540" y="1952836"/>
            <a:ext cx="8305800" cy="24324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258788" y="2708920"/>
            <a:ext cx="8208144" cy="4608513"/>
          </a:xfrm>
        </p:spPr>
        <p:txBody>
          <a:bodyPr/>
          <a:lstStyle/>
          <a:p>
            <a:pPr lvl="0"/>
            <a:r>
              <a:rPr lang="ru-RU" dirty="0"/>
              <a:t>Задачей тестирования стабильности (надежности) является проверка работоспособности приложения при длительном (многочасовом) тестировании со среднем уровнем нагрузки.</a:t>
            </a:r>
            <a:endParaRPr lang="en-US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2940" y="1556792"/>
            <a:ext cx="8534400" cy="52148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Stability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testing (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</a:t>
            </a:r>
            <a:r>
              <a:rPr kumimoji="1" lang="en-US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стабильности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1540" y="1952836"/>
            <a:ext cx="8305800" cy="24324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EDC16-977E-4A35-8615-24CECF3C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jitsu Sans" pitchFamily="34" charset="0"/>
              </a:rPr>
              <a:t>TestLab</a:t>
            </a:r>
            <a:r>
              <a:rPr lang="en-US" dirty="0">
                <a:latin typeface="Fujitsu Sans" pitchFamily="34" charset="0"/>
              </a:rPr>
              <a:t>: Testing Types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0DBB8A-6A7C-465C-9673-3D3E277EC3E2}"/>
              </a:ext>
            </a:extLst>
          </p:cNvPr>
          <p:cNvSpPr txBox="1">
            <a:spLocks/>
          </p:cNvSpPr>
          <p:nvPr/>
        </p:nvSpPr>
        <p:spPr>
          <a:xfrm>
            <a:off x="258788" y="2114276"/>
            <a:ext cx="8208144" cy="5203157"/>
          </a:xfrm>
          <a:prstGeom prst="rect">
            <a:avLst/>
          </a:prstGeom>
        </p:spPr>
        <p:txBody>
          <a:bodyPr/>
          <a:lstStyle>
            <a:lvl1pPr marL="342900" indent="-288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Symbol" panose="05050102010706020507" pitchFamily="18" charset="2"/>
              <a:buChar char="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520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52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520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52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Конфигурационное тестирование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—вид тестирование производительности, при котором тестируется эффект влияния на производительность изменений в конфигурации. Хорошим примером такого тестирования могут быть эксперименты с различными методами балансировки нагрузки. Конфигурационное тестирование также может быть совмещено с нагрузочным, стресс или тестированием стабильности.</a:t>
            </a:r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A47FEF-6DC7-4A1E-B140-05CCFD7E3726}"/>
              </a:ext>
            </a:extLst>
          </p:cNvPr>
          <p:cNvSpPr txBox="1">
            <a:spLocks/>
          </p:cNvSpPr>
          <p:nvPr/>
        </p:nvSpPr>
        <p:spPr>
          <a:xfrm>
            <a:off x="596885" y="1592796"/>
            <a:ext cx="8534400" cy="52148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1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en-US" sz="3600" dirty="0"/>
              <a:t> </a:t>
            </a:r>
            <a:r>
              <a:rPr kumimoji="1" lang="en-US" sz="31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en-US" sz="3600" dirty="0"/>
              <a:t>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конфигурационное 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057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16932"/>
            <a:ext cx="251190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Agenda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Классификация видов тестирования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Тест по видам тестирования</a:t>
            </a:r>
            <a:endParaRPr lang="en-US" dirty="0"/>
          </a:p>
        </p:txBody>
      </p:sp>
    </p:spTree>
  </p:cSld>
  <p:clrMapOvr>
    <a:masterClrMapping/>
  </p:clrMapOvr>
  <p:transition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Целью тестирования безопасности является определение правильности ограничения доступа к различным объектам системы согласно пользовательским правам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671376"/>
            <a:ext cx="3816350" cy="252331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1200671"/>
            <a:ext cx="8534400" cy="1012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безопасности</a:t>
            </a:r>
          </a:p>
        </p:txBody>
      </p:sp>
    </p:spTree>
  </p:cSld>
  <p:clrMapOvr>
    <a:masterClrMapping/>
  </p:clrMapOvr>
  <p:transition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67928" y="1198676"/>
            <a:ext cx="8208144" cy="4608513"/>
          </a:xfrm>
        </p:spPr>
        <p:txBody>
          <a:bodyPr/>
          <a:lstStyle/>
          <a:p>
            <a:endParaRPr lang="ru-RU" dirty="0"/>
          </a:p>
          <a:p>
            <a:pPr marL="54900" lvl="0" indent="0">
              <a:buNone/>
            </a:pPr>
            <a:r>
              <a:rPr lang="ru-RU" dirty="0"/>
              <a:t> 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       </a:t>
            </a:r>
            <a:r>
              <a:rPr lang="en-US" dirty="0"/>
              <a:t>Usability testing </a:t>
            </a:r>
            <a:r>
              <a:rPr lang="ru-RU" dirty="0"/>
              <a:t>оценивает приложение с точки зрения конечного пользователя и может включать в себя такие проверки как: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Человеческий фактор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Эстетика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Непротиворечивость пользовательского интерфейса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Онлайновая и контекстно-зависимая помощь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Пользовательская документация</a:t>
            </a:r>
          </a:p>
          <a:p>
            <a:pPr>
              <a:buFont typeface="Wingdings" pitchFamily="2" charset="2"/>
              <a:buChar char="§"/>
            </a:pPr>
            <a:r>
              <a:rPr lang="ru-RU" dirty="0"/>
              <a:t> Обучающие материалы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198676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удобства использования</a:t>
            </a:r>
          </a:p>
        </p:txBody>
      </p:sp>
    </p:spTree>
  </p:cSld>
  <p:clrMapOvr>
    <a:masterClrMapping/>
  </p:clrMapOvr>
  <p:transition advTm="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7029" y="1916832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Внешний вид экранов и меню, функций помощи, стиля иконок, расположение их в удобном порядке для подтверждения того, что система может быть изучена и использована с минимальными усилиями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Часто эта группа тестов относится к категории некритичных, но когда речь идет, например, о рыночном готовом продукте – пренебрегать удобством эксплуатации весьма опасно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6954" y="1273175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удобства использования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1524000"/>
            <a:ext cx="8305800" cy="152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35025" y="1854820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Тестирование на совместимость</a:t>
            </a:r>
            <a:r>
              <a:rPr lang="en-US" dirty="0"/>
              <a:t> (compatibility testing)</a:t>
            </a:r>
            <a:r>
              <a:rPr lang="ru-RU" dirty="0"/>
              <a:t> проводится для проверки того, что программный продукт работает без ошибок на конфигурациях с различными операционными системами, браузерами, почтовыми клиентами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Кроме того может проверяться совместимость с аппаратными средствами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658" y="1088740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Тестирование совместимости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736812"/>
            <a:ext cx="8305800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534641" y="2024844"/>
            <a:ext cx="8208144" cy="460851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 Режимы инсталляционного тестирования</a:t>
            </a:r>
            <a:r>
              <a:rPr lang="en-US" dirty="0"/>
              <a:t> (installation testing)</a:t>
            </a:r>
            <a:r>
              <a:rPr lang="ru-RU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 </a:t>
            </a:r>
            <a:r>
              <a:rPr lang="en-US" dirty="0"/>
              <a:t>Install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Uninstall or Remove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Modify (Add/Remove components)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Repair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Upgrade</a:t>
            </a:r>
            <a:endParaRPr lang="ru-RU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0952" y="1206004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Инсталляционное тестирование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556792"/>
            <a:ext cx="83058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67928" y="2249487"/>
            <a:ext cx="8208144" cy="460851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Цель тестирования документации – определение насколько точна, полна, достоверна и ясна документация, которая поставляется с программным продуктом.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 Поставляемая документация: 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/>
              <a:t> Инструкция пользователя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/>
              <a:t> Инструкция по установке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/>
              <a:t> </a:t>
            </a:r>
            <a:r>
              <a:rPr lang="en-US" sz="1600" dirty="0"/>
              <a:t>Help 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249920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Тестирование документации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1886508"/>
            <a:ext cx="8305800" cy="281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359532" y="1952836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 Альфа-тестирование</a:t>
            </a:r>
          </a:p>
          <a:p>
            <a:pPr marL="0" lv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ru-RU" dirty="0"/>
              <a:t>          </a:t>
            </a:r>
            <a:r>
              <a:rPr lang="ru-RU" sz="1400" dirty="0"/>
              <a:t>Альфа-тестирование — имитация реальной работы с системой штатными разработчиками, либо реальная работа с системой потенциальными пользователями/заказчиком. Чаще всего альфа-тестирование проводится на ранней стадии разработки продукта, но в некоторых случаях может применяться для законченного продукта в качестве внутреннего приёмочного тестирования. Иногда альфа-тестирование выполняется под отладчиком или с использованием окружения, которое помогает быстро выявлять найденные ошибки</a:t>
            </a:r>
            <a:endParaRPr lang="en-US" sz="1400" dirty="0"/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ru-RU" dirty="0"/>
              <a:t> Бета-тестирование</a:t>
            </a:r>
          </a:p>
          <a:p>
            <a:pPr marL="0" lv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en-US" sz="1400" dirty="0"/>
              <a:t>      </a:t>
            </a:r>
            <a:r>
              <a:rPr lang="ru-RU" sz="1400" dirty="0"/>
              <a:t>Вид тестирования, который производится обычно потенциальными пользователями (проверка в </a:t>
            </a:r>
            <a:r>
              <a:rPr lang="en-US" sz="1400" dirty="0"/>
              <a:t>“</a:t>
            </a:r>
            <a:r>
              <a:rPr lang="ru-RU" sz="1400" dirty="0"/>
              <a:t>боевых условиях</a:t>
            </a:r>
            <a:r>
              <a:rPr lang="en-US" sz="1400" dirty="0"/>
              <a:t>”</a:t>
            </a:r>
            <a:r>
              <a:rPr lang="ru-RU" sz="1400" dirty="0"/>
              <a:t>)</a:t>
            </a:r>
            <a:r>
              <a:rPr lang="en-US" sz="1400" dirty="0"/>
              <a:t>.</a:t>
            </a:r>
            <a:r>
              <a:rPr lang="ru-RU" sz="1400" dirty="0"/>
              <a:t>Иногда бета-тестирование выполняется для того, чтобы получить обратную связь о продукте от его будущих пользователей.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4948" y="1316248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3. По субъекту тестирования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3548" y="1952836"/>
            <a:ext cx="83058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0084" y="2024844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Тест приемки (</a:t>
            </a:r>
            <a:r>
              <a:rPr lang="en-US" dirty="0"/>
              <a:t>Smoke test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Тестирование новых функций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Регрессионное тестирование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Тест сдачи (</a:t>
            </a:r>
            <a:r>
              <a:rPr lang="en-US" dirty="0"/>
              <a:t>Acceptance test</a:t>
            </a:r>
            <a:r>
              <a:rPr lang="ru-RU" dirty="0"/>
              <a:t>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Эксплуатационное тестирование (</a:t>
            </a:r>
            <a:r>
              <a:rPr lang="en-US" dirty="0"/>
              <a:t>Maintenance testing</a:t>
            </a:r>
            <a:r>
              <a:rPr lang="ru-RU" dirty="0"/>
              <a:t>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sz="1400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6956" y="1156035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4. По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времени проведения тестирования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5556" y="216886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29680" y="2249487"/>
            <a:ext cx="3816424" cy="4608513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ru-RU" dirty="0"/>
              <a:t>Короткий тест, проверяющий основную функциональность программного продукта и его работоспособность, ограниченный по времени, по результатам которого ведущий инженер по тестированию принимает решение о приемке версии ПП на тестирование.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633655"/>
            <a:ext cx="3816350" cy="2598753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5252" y="1124744"/>
            <a:ext cx="8534400" cy="92839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            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Smoke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2132856"/>
            <a:ext cx="8305800" cy="3492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54460" y="2816932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Целью является проверка того, что новая функциональность работает корректно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5252" y="1590439"/>
            <a:ext cx="8534400" cy="1012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feature testing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</a:t>
            </a:r>
            <a:r>
              <a:rPr kumimoji="1" lang="ru-RU" altLang="ja-JP" sz="3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«Тестирование новой функции»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2096852"/>
            <a:ext cx="8305800" cy="19442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 Structure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знанию внутренностей системы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объекту тестирования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субъекту тестирования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времени проведения тестирования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критерию </a:t>
            </a:r>
            <a:r>
              <a:rPr lang="en-US" sz="1600" dirty="0"/>
              <a:t>“</a:t>
            </a:r>
            <a:r>
              <a:rPr lang="ru-RU" sz="1600" dirty="0"/>
              <a:t>позитивности</a:t>
            </a:r>
            <a:r>
              <a:rPr lang="en-US" sz="1600" dirty="0"/>
              <a:t>”</a:t>
            </a:r>
            <a:r>
              <a:rPr lang="ru-RU" sz="1600" dirty="0"/>
              <a:t> сценариев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степени изолированности тестируемых компонент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степени автоматизированности тестирования</a:t>
            </a:r>
          </a:p>
          <a:p>
            <a:pPr marL="514350" lvl="0" indent="-51435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AutoNum type="arabicParenR"/>
              <a:defRPr/>
            </a:pPr>
            <a:r>
              <a:rPr lang="ru-RU" sz="1600" dirty="0"/>
              <a:t>По степени подготовленности к тестированию</a:t>
            </a:r>
            <a:r>
              <a:rPr lang="en-US" sz="1600" dirty="0"/>
              <a:t> </a:t>
            </a:r>
            <a:endParaRPr lang="ru-RU" sz="1600" dirty="0"/>
          </a:p>
          <a:p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358102"/>
            <a:ext cx="3816350" cy="3149858"/>
          </a:xfr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33400" y="1066800"/>
            <a:ext cx="78486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01477" y="1916832"/>
            <a:ext cx="381642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Regression testing – </a:t>
            </a:r>
            <a:r>
              <a:rPr lang="ru-RU" dirty="0"/>
              <a:t>повторное проведение тестов для проверки того, что изменения, внесенные в программу, не повлияли на функционал, который не изменялся.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901323"/>
            <a:ext cx="3816350" cy="2063416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0683" y="1160748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Регрессионное тестирование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124" y="2024100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Полный регрессионный тест включает в себя все ранее уже проверенное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Может проводится на этапе, когда продукт уже заявлен как готовый к поставке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Может включать в себя перепроверки ранее описанных багов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1824" y="1304764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 regression test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372" y="1880828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Узконаправленное тестирование достаточное для доказательства того, что конкретная функция работает согласно заявленным в спецификации требованиям. 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Является подмножеством регрессионного тестирования. 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Используется для определения работоспособности определенной части приложения после изменений произведенных в ней или окружающей среде. 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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Обычно выполняется вручную.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9371" y="1124744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Sanity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232756"/>
            <a:ext cx="8305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558808"/>
      </p:ext>
    </p:extLst>
  </p:cSld>
  <p:clrMapOvr>
    <a:masterClrMapping/>
  </p:clrMapOvr>
  <p:transition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649784" y="2996952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Это набор тестов, по которому осуществляется приемка продукта (возможно заказчиком).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/>
              <a:t>Решение о проведении приемочного тестирования</a:t>
            </a:r>
            <a:r>
              <a:rPr lang="ru-RU" dirty="0"/>
              <a:t> принимается, когда:</a:t>
            </a:r>
          </a:p>
          <a:p>
            <a:pPr lvl="0"/>
            <a:r>
              <a:rPr lang="ru-RU" dirty="0"/>
              <a:t>продукт достиг необходимого уровня качества;</a:t>
            </a:r>
          </a:p>
          <a:p>
            <a:pPr lvl="0"/>
            <a:r>
              <a:rPr lang="ru-RU" dirty="0"/>
              <a:t>заказчик ознакомлен с </a:t>
            </a:r>
            <a:r>
              <a:rPr lang="ru-RU" b="1" dirty="0"/>
              <a:t>Планом Приемочных Работ</a:t>
            </a:r>
            <a:r>
              <a:rPr lang="ru-RU" dirty="0"/>
              <a:t> (</a:t>
            </a:r>
            <a:r>
              <a:rPr lang="ru-RU" b="1" dirty="0" err="1"/>
              <a:t>Product</a:t>
            </a:r>
            <a:r>
              <a:rPr lang="ru-RU" b="1" dirty="0"/>
              <a:t> </a:t>
            </a:r>
            <a:r>
              <a:rPr lang="ru-RU" b="1" dirty="0" err="1"/>
              <a:t>Acceptance</a:t>
            </a:r>
            <a:r>
              <a:rPr lang="ru-RU" b="1" dirty="0"/>
              <a:t> </a:t>
            </a:r>
            <a:r>
              <a:rPr lang="ru-RU" b="1" dirty="0" err="1"/>
              <a:t>Plan</a:t>
            </a:r>
            <a:r>
              <a:rPr lang="ru-RU" dirty="0"/>
              <a:t>) или иным документом, где описан набор действий, связанных с проведением приемочного тестирования, дата проведения, ответственные и т.д. 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2128" y="1340768"/>
            <a:ext cx="8534400" cy="1012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Acceptance test</a:t>
            </a:r>
            <a:r>
              <a:rPr kumimoji="1" lang="en-US" altLang="ja-JP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ing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приемо</a:t>
            </a:r>
            <a:r>
              <a:rPr kumimoji="1" lang="ru-RU" altLang="ja-JP" sz="3200" b="1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-сдаточное тестирование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2128" y="2204120"/>
            <a:ext cx="8305800" cy="18729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59160" y="2420888"/>
            <a:ext cx="8208144" cy="4608513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ru-RU" dirty="0"/>
              <a:t>Тестирование системы во время ее эксплуатации</a:t>
            </a:r>
          </a:p>
          <a:p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828" y="1155291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Maintenance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2128" y="2168116"/>
            <a:ext cx="8305800" cy="16569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86656" y="2492896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Позитивное тестирование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 Негативное тестирование</a:t>
            </a:r>
          </a:p>
          <a:p>
            <a:pPr marL="54900" indent="0">
              <a:buNone/>
            </a:pPr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7828" y="1160748"/>
            <a:ext cx="8534400" cy="1012825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5. По критерию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позитивности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 </a:t>
            </a: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сценариев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2128" y="2060104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652" y="2071750"/>
            <a:ext cx="8208144" cy="4608513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ru-RU" dirty="0"/>
              <a:t>Класс тестов, которые проверяют, что программа делает то, что должна делать (результатом ожидается УСПЕХ)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24508" y="1311920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Позитивное тестирование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60104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607889" y="2672916"/>
            <a:ext cx="8208144" cy="4608513"/>
          </a:xfrm>
        </p:spPr>
        <p:txBody>
          <a:bodyPr/>
          <a:lstStyle/>
          <a:p>
            <a:r>
              <a:rPr lang="ru-RU" dirty="0"/>
              <a:t>    Класс тестов, которые проверяют, что программа НЕ делает то, что НЕ должна делать (ожидается НЕУСПЕХ в результате)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376772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Негативное тестирование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124" y="2384884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Unit - </a:t>
            </a:r>
            <a:r>
              <a:rPr lang="ru-RU" dirty="0"/>
              <a:t>тестирование </a:t>
            </a:r>
            <a:r>
              <a:rPr lang="en-US" dirty="0"/>
              <a:t> </a:t>
            </a: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Компонентное тестирование (</a:t>
            </a:r>
            <a:r>
              <a:rPr lang="en-US" dirty="0"/>
              <a:t>component</a:t>
            </a:r>
            <a:r>
              <a:rPr lang="ru-RU" dirty="0"/>
              <a:t>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Интеграционное тестирование (</a:t>
            </a:r>
            <a:r>
              <a:rPr lang="en-US" dirty="0"/>
              <a:t>integration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Системное тестирование (</a:t>
            </a:r>
            <a:r>
              <a:rPr lang="en-US" dirty="0"/>
              <a:t>system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9572" y="1340768"/>
            <a:ext cx="8534400" cy="1012825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По степени изолированности компонентов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1952092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28948" y="2060129"/>
            <a:ext cx="8208144" cy="4608513"/>
          </a:xfrm>
        </p:spPr>
        <p:txBody>
          <a:bodyPr/>
          <a:lstStyle/>
          <a:p>
            <a:pPr lvl="0"/>
            <a:r>
              <a:rPr lang="ru-RU" dirty="0"/>
              <a:t>Тестирование на самом нижнем уровне (</a:t>
            </a:r>
            <a:r>
              <a:rPr lang="en-US" dirty="0"/>
              <a:t>unit – </a:t>
            </a:r>
            <a:r>
              <a:rPr lang="ru-RU" dirty="0"/>
              <a:t>часть исходного кода, которая не включает никаких вызываемых подпрограмм или функций). Выполняется в основном разработчиками.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9612" y="1412776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120" y="2060104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dirty="0">
                <a:latin typeface="Fujitsu Sans" pitchFamily="34" charset="0"/>
              </a:rPr>
              <a:t>                                 </a:t>
            </a: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ja-JP" b="1" dirty="0">
                <a:solidFill>
                  <a:srgbClr val="FF0000"/>
                </a:solidFill>
              </a:rPr>
              <a:t>1. </a:t>
            </a:r>
            <a:r>
              <a:rPr kumimoji="1" lang="ru-RU" altLang="ja-JP" b="1" dirty="0">
                <a:solidFill>
                  <a:srgbClr val="FF0000"/>
                </a:solidFill>
              </a:rPr>
              <a:t>По знанию внутренностей системы</a:t>
            </a:r>
          </a:p>
          <a:p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332210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2217948"/>
            <a:ext cx="78486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Тестирование черного ящика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 Box Testing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Тестирование серого ящика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Grey Box Testing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Тестирование белого ящика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 Box Testing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24558" y="2096852"/>
            <a:ext cx="8208144" cy="4608513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ru-RU" dirty="0"/>
              <a:t>Тестирование отдельных компонентов (модулей) общей системы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90489" y="1445679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Component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1952092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124" y="2168860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Тестируется взаимодействие отдельных модулей между собой</a:t>
            </a:r>
            <a:r>
              <a:rPr lang="en-US" dirty="0"/>
              <a:t> (In the small)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In the big – </a:t>
            </a:r>
            <a:r>
              <a:rPr lang="ru-RU" dirty="0"/>
              <a:t>тестируется взаимодействие системы с внешним окружением</a:t>
            </a:r>
          </a:p>
          <a:p>
            <a:pPr marL="269875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Классические стратегии интеграционного тестирования – “сверху-вниз” и “снизу-вверх” –используются для традиционных, иерархически структурированных систем и их сложно </a:t>
            </a:r>
            <a:r>
              <a:rPr lang="ru-RU" dirty="0" err="1"/>
              <a:t>применять,например</a:t>
            </a:r>
            <a:r>
              <a:rPr lang="ru-RU" dirty="0"/>
              <a:t>, к тестированию слабосвязанных систем, построенных в </a:t>
            </a:r>
            <a:r>
              <a:rPr lang="ru-RU" dirty="0" err="1"/>
              <a:t>сервисно</a:t>
            </a:r>
            <a:r>
              <a:rPr lang="ru-RU" dirty="0"/>
              <a:t>-ориентированных архитектурах (</a:t>
            </a:r>
            <a:r>
              <a:rPr lang="en-US" dirty="0"/>
              <a:t>SOA).</a:t>
            </a: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9592" y="1412776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622189" y="2348880"/>
            <a:ext cx="8208144" cy="4608513"/>
          </a:xfrm>
        </p:spPr>
        <p:txBody>
          <a:bodyPr/>
          <a:lstStyle/>
          <a:p>
            <a:pPr mar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ru-RU" b="1" dirty="0"/>
              <a:t>Подходы к интеграционному тестированию: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Bottom Up Integration (</a:t>
            </a:r>
            <a:r>
              <a:rPr lang="ru-RU" dirty="0"/>
              <a:t>снизу вверх</a:t>
            </a:r>
            <a:r>
              <a:rPr lang="en-US" dirty="0"/>
              <a:t>)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Top down integration (</a:t>
            </a:r>
            <a:r>
              <a:rPr lang="ru-RU" dirty="0"/>
              <a:t>сверху вниз</a:t>
            </a:r>
            <a:r>
              <a:rPr lang="en-US" dirty="0"/>
              <a:t>)</a:t>
            </a: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 </a:t>
            </a:r>
            <a:r>
              <a:rPr lang="en-US" dirty="0"/>
              <a:t>“Big bang” integration (</a:t>
            </a:r>
            <a:r>
              <a:rPr lang="ru-RU" dirty="0"/>
              <a:t>большой взрыв</a:t>
            </a:r>
            <a:r>
              <a:rPr lang="en-US" dirty="0"/>
              <a:t>) </a:t>
            </a:r>
            <a:endParaRPr lang="ru-RU" dirty="0"/>
          </a:p>
          <a:p>
            <a:endParaRPr lang="ru-RU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540" y="1304764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Integration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323528" y="2348880"/>
            <a:ext cx="8208144" cy="4608513"/>
          </a:xfrm>
        </p:spPr>
        <p:txBody>
          <a:bodyPr/>
          <a:lstStyle/>
          <a:p>
            <a:pPr lvl="0"/>
            <a:r>
              <a:rPr lang="ru-RU" dirty="0"/>
              <a:t>   Тестирование системы в целом для обнаружения общих системных багов, таких как потеря ресурсов, синхронизация и временные проблемы, конфликты разделенных ресурсов.</a:t>
            </a:r>
          </a:p>
          <a:p>
            <a:pPr lvl="0"/>
            <a:r>
              <a:rPr lang="ru-RU" dirty="0"/>
              <a:t>   Большинство функциональных сбоев должно быть идентифицировано еще на уровне модульных и интеграционных тестов. В свою очередь, системное тестирование, обычно фокусируется на нефункциональных требованиях – безопасности, производительности, точности, надежности т.п.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340768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124" y="2384884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Ручное 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 Автоматизированное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Смешанное\полуавтоматическое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1235112"/>
            <a:ext cx="8534400" cy="1012825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По автоматизированности тестирования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55830" y="3717032"/>
            <a:ext cx="8426388" cy="1440160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Выполняется без привлечения средств автоматизации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Выполняется, обычно, по подготовленным тест кейсам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88" y="2474119"/>
            <a:ext cx="1524000" cy="1190625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1199108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Ручное тестирование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1988096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16124" y="1988840"/>
            <a:ext cx="381642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Выполняется с использованием специализированных программных продуктов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 Требуется высокая квалификация тестировщиков и навыки программирования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51" y="2671126"/>
            <a:ext cx="3809524" cy="252381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7604" y="1356494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Автоматизированное тестирование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168116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52128" y="2249487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Тестирование по тест кейсам (</a:t>
            </a:r>
            <a:r>
              <a:rPr lang="en-US" dirty="0"/>
              <a:t>documented testing</a:t>
            </a:r>
            <a:r>
              <a:rPr lang="ru-RU" dirty="0"/>
              <a:t>)</a:t>
            </a: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Интуитивное тестирование (</a:t>
            </a:r>
            <a:r>
              <a:rPr lang="en-US" dirty="0"/>
              <a:t>ad hoc testing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321445"/>
            <a:ext cx="8534400" cy="101282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 По подготовленности к тестированию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2128" y="2060104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652" y="2168860"/>
            <a:ext cx="8208144" cy="4608513"/>
          </a:xfrm>
        </p:spPr>
        <p:txBody>
          <a:bodyPr/>
          <a:lstStyle/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dirty="0"/>
              <a:t> </a:t>
            </a:r>
            <a:r>
              <a:rPr lang="ru-RU" dirty="0"/>
              <a:t>Тестирование по уже разработанной тестовой документации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dirty="0"/>
              <a:t>Выполняемые тесты определены заранее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3588" y="1124744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Documented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24100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652" y="2348880"/>
            <a:ext cx="8208144" cy="4608513"/>
          </a:xfrm>
        </p:spPr>
        <p:txBody>
          <a:bodyPr/>
          <a:lstStyle/>
          <a:p>
            <a:pPr lvl="0"/>
            <a:r>
              <a:rPr lang="en-US" dirty="0"/>
              <a:t> </a:t>
            </a:r>
            <a:r>
              <a:rPr lang="ru-RU" dirty="0"/>
              <a:t>Тестирование может происходить без сценария, когда тестировщик бессистемно перебирает различные варианты работы системы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273820"/>
            <a:ext cx="8534400" cy="1012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 hoc testing</a:t>
            </a: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6124" y="2060104"/>
            <a:ext cx="83058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ru-RU" altLang="ja-JP" b="1" dirty="0">
                <a:solidFill>
                  <a:srgbClr val="FF0000"/>
                </a:solidFill>
              </a:rPr>
              <a:t>Тестирование черного ящика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sz="1400" dirty="0"/>
              <a:t>Black Box (closed box, opaque box, behavioral) Testing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sz="14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400" dirty="0"/>
              <a:t>Тестировщик производит тестирование не имея информации о том, как устроена система изнутри.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sz="14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400" dirty="0"/>
              <a:t>Идеи для тестирование идут от предполагаемого поведения пользователей.</a:t>
            </a:r>
            <a:endParaRPr lang="en-US" sz="1400" dirty="0"/>
          </a:p>
          <a:p>
            <a:pPr marL="0" lv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ru-RU" sz="1400" dirty="0"/>
              <a:t> </a:t>
            </a:r>
            <a:endParaRPr kumimoji="1" lang="ru-RU" altLang="ja-JP" sz="1400" b="1" dirty="0">
              <a:solidFill>
                <a:srgbClr val="FF0000"/>
              </a:solidFill>
            </a:endParaRPr>
          </a:p>
          <a:p>
            <a:endParaRPr lang="ru-RU" sz="1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796326"/>
            <a:ext cx="3816350" cy="2273411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5536" y="836712"/>
            <a:ext cx="8534400" cy="73407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570789"/>
            <a:ext cx="8305800" cy="40543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544" y="1628775"/>
            <a:ext cx="4123184" cy="4608513"/>
          </a:xfrm>
        </p:spPr>
        <p:txBody>
          <a:bodyPr/>
          <a:lstStyle/>
          <a:p>
            <a:pPr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kumimoji="1" lang="ru-RU" altLang="ja-JP" b="1" dirty="0">
                <a:solidFill>
                  <a:srgbClr val="FF0000"/>
                </a:solidFill>
              </a:rPr>
              <a:t>Тестирование белого ящика</a:t>
            </a: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ru-RU" sz="1600" dirty="0"/>
              <a:t> </a:t>
            </a:r>
            <a:r>
              <a:rPr lang="en-US" sz="1600" dirty="0"/>
              <a:t>White (Glass box, structural) Box Testing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600" dirty="0"/>
              <a:t>Противоположность методу Черного ящика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600" dirty="0"/>
              <a:t>Тестирование производится на основании информации, как устроена система изнутри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sz="1600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sz="1600" dirty="0"/>
              <a:t>Обычно производится самими программистами</a:t>
            </a:r>
            <a:endParaRPr lang="en-US" sz="1600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796326"/>
            <a:ext cx="3816350" cy="2273411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23528" y="908720"/>
            <a:ext cx="8534400" cy="7409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736812"/>
            <a:ext cx="8280920" cy="3901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ru-RU" altLang="ja-JP" b="1" dirty="0">
                <a:solidFill>
                  <a:srgbClr val="FF0000"/>
                </a:solidFill>
              </a:rPr>
              <a:t>Тестирование серого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54900" lvl="0" indent="0">
              <a:buNone/>
            </a:pP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ru-RU" altLang="ja-JP" b="1" dirty="0">
                <a:solidFill>
                  <a:srgbClr val="FF0000"/>
                </a:solidFill>
              </a:rPr>
              <a:t>ящика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lang="en-US" dirty="0"/>
              <a:t>  Grey Box Testing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q"/>
              <a:defRPr/>
            </a:pPr>
            <a:endParaRPr lang="en-US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Подход сочетает в себе как белый, как и черный ящик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Это информированное тестирование, ориентированное на пользователя</a:t>
            </a:r>
            <a:endParaRPr lang="en-US" dirty="0"/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pPr lvl="0"/>
            <a:endParaRPr kumimoji="1" lang="ru-RU" altLang="ja-JP" b="1" dirty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8" y="2024856"/>
            <a:ext cx="3816350" cy="381635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44649" y="923510"/>
            <a:ext cx="8534400" cy="6110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None/>
              <a:defRPr/>
            </a:pPr>
            <a:r>
              <a:rPr kumimoji="1" lang="ru-RU" altLang="ja-JP" b="1" dirty="0">
                <a:solidFill>
                  <a:srgbClr val="FF0000"/>
                </a:solidFill>
              </a:rPr>
              <a:t>2. По объекту тестирования</a:t>
            </a:r>
            <a:endParaRPr lang="ru-RU" dirty="0"/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Функциональное тестирование</a:t>
            </a:r>
          </a:p>
          <a:p>
            <a:pPr marL="269875" lvl="0" indent="-269875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Нефункциональное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 Тестирование пользовательского интерфейса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локализации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скорости и надежности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безопасности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удобства использования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совместимости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инсталляции</a:t>
            </a:r>
          </a:p>
          <a:p>
            <a:pPr lvl="0" indent="-342900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ru-RU" dirty="0"/>
              <a:t>Тестирование документации</a:t>
            </a:r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5516" y="908720"/>
            <a:ext cx="8534400" cy="868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1736812"/>
            <a:ext cx="8839200" cy="41404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Fujitsu Sans" pitchFamily="34" charset="0"/>
              </a:rPr>
              <a:t>TestLab: Testing Types</a:t>
            </a:r>
            <a:endParaRPr lang="en-US" dirty="0">
              <a:latin typeface="Fujitsu Sans Medium" pitchFamily="34" charset="0"/>
              <a:cs typeface="Arial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defRPr/>
            </a:pPr>
            <a:r>
              <a:rPr kumimoji="1" lang="ru-RU" altLang="ja-JP" sz="2400" b="1" dirty="0">
                <a:solidFill>
                  <a:srgbClr val="FF0000"/>
                </a:solidFill>
              </a:rPr>
              <a:t>Функциональное тестирование</a:t>
            </a:r>
            <a:endParaRPr lang="ru-RU" sz="2400" dirty="0"/>
          </a:p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Один из процессов жизненного цикла программного продукта </a:t>
            </a:r>
          </a:p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Проверяет соответствие реализованных функций требованиям и просто ожиданиям пользователя.</a:t>
            </a:r>
          </a:p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Проверяется каждая из функций приложения и все они в комплексе</a:t>
            </a:r>
          </a:p>
          <a:p>
            <a:pPr marL="269875" lvl="0" indent="-269875"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ru-RU" dirty="0"/>
              <a:t>Исследуются все сценарии использования </a:t>
            </a:r>
            <a:endParaRPr lang="en-US" dirty="0"/>
          </a:p>
          <a:p>
            <a:endParaRPr lang="ru-R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540" y="800708"/>
            <a:ext cx="8534400" cy="87080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ru-RU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1808820"/>
            <a:ext cx="8305800" cy="45860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spcBef>
                <a:spcPts val="516"/>
              </a:spcBef>
              <a:spcAft>
                <a:spcPts val="288"/>
              </a:spcAft>
              <a:buClr>
                <a:schemeClr val="accent2"/>
              </a:buClr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ADJUSTSHAPES_ARROWANGLE" val="45"/>
  <p:tag name="VCT_ADJUSTSHAPES_CHEVRONANGLE" val="60"/>
  <p:tag name="VCT_ADJUSTSHAPES_ROUNDRECTPOINTS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Fujitsu_PPT_4x3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ork_instruction_template_eng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5BF95F552C74AA46AE0E9488E96D8" ma:contentTypeVersion="8" ma:contentTypeDescription="Create a new document." ma:contentTypeScope="" ma:versionID="7d1a9f98f0776725507d51f415a8f91f">
  <xsd:schema xmlns:xsd="http://www.w3.org/2001/XMLSchema" xmlns:p="http://schemas.microsoft.com/office/2006/metadata/properties" xmlns:ns2="33e7168b-c1b5-4b0a-9a85-fa68970e214d" targetNamespace="http://schemas.microsoft.com/office/2006/metadata/properties" ma:root="true" ma:fieldsID="4ef6ace2a8e3a484d7bb3ed20b760ba0" ns2:_="">
    <xsd:import namespace="33e7168b-c1b5-4b0a-9a85-fa68970e214d"/>
    <xsd:element name="properties">
      <xsd:complexType>
        <xsd:sequence>
          <xsd:element name="documentManagement">
            <xsd:complexType>
              <xsd:all>
                <xsd:element ref="ns2:Industries" minOccurs="0"/>
                <xsd:element ref="ns2:Tools_x0020_and_x0020_Technologies" minOccurs="0"/>
                <xsd:element ref="ns2:Application_x0020_Types" minOccurs="0"/>
                <xsd:element ref="ns2:Services" minOccurs="0"/>
                <xsd:element ref="ns2:Common_x0020_Tags" minOccurs="0"/>
                <xsd:element ref="ns2:Files_x0020_cou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3e7168b-c1b5-4b0a-9a85-fa68970e214d" elementFormDefault="qualified">
    <xsd:import namespace="http://schemas.microsoft.com/office/2006/documentManagement/types"/>
    <xsd:element name="Industries" ma:index="8" nillable="true" ma:displayName="Industries" ma:internalName="Industri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illing Solutions"/>
                    <xsd:enumeration value="Energy, Oil, and Gas"/>
                    <xsd:enumeration value="Government"/>
                    <xsd:enumeration value="Healthcare"/>
                    <xsd:enumeration value="IT"/>
                    <xsd:enumeration value="Lifting"/>
                    <xsd:enumeration value="Logistics/IT Logistics"/>
                    <xsd:enumeration value="Manufacturing"/>
                    <xsd:enumeration value="Marketing"/>
                    <xsd:enumeration value="Retail"/>
                    <xsd:enumeration value="Telecom/Mobile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Tools_x0020_and_x0020_Technologies" ma:index="9" nillable="true" ma:displayName="Tools and Technologies" ma:internalName="Tools_x0020_and_x0020_Technologi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.NET"/>
                    <xsd:enumeration value="Acresso AdminStudio"/>
                    <xsd:enumeration value="ASP.NET"/>
                    <xsd:enumeration value="BizTalk"/>
                    <xsd:enumeration value="BPEL"/>
                    <xsd:enumeration value="BPWin"/>
                    <xsd:enumeration value="C"/>
                    <xsd:enumeration value="C#"/>
                    <xsd:enumeration value="C++"/>
                    <xsd:enumeration value="Collibri"/>
                    <xsd:enumeration value="Delphi"/>
                    <xsd:enumeration value="Eclipse"/>
                    <xsd:enumeration value="Enteo"/>
                    <xsd:enumeration value="ERWin"/>
                    <xsd:enumeration value="Hibernate, LINQ"/>
                    <xsd:enumeration value="J2EE"/>
                    <xsd:enumeration value="J2SE"/>
                    <xsd:enumeration value="J2ME"/>
                    <xsd:enumeration value="Java"/>
                    <xsd:enumeration value="JBoss"/>
                    <xsd:enumeration value="JIRA"/>
                    <xsd:enumeration value="Linux"/>
                    <xsd:enumeration value="LINQ"/>
                    <xsd:enumeration value="Microsoft Dynamics AX - Axapta"/>
                    <xsd:enumeration value="MOSS"/>
                    <xsd:enumeration value="MSI"/>
                    <xsd:enumeration value="MS SQL Server"/>
                    <xsd:enumeration value="MS Project"/>
                    <xsd:enumeration value="MS Visual Studio"/>
                    <xsd:enumeration value="Netinstall"/>
                    <xsd:enumeration value="Oracle"/>
                    <xsd:enumeration value="Oracle Forms"/>
                    <xsd:enumeration value="PL/SQL"/>
                    <xsd:enumeration value="PostgreSQL"/>
                    <xsd:enumeration value="Rational Architect"/>
                    <xsd:enumeration value="Rational Robot"/>
                    <xsd:enumeration value="Rational Rose"/>
                    <xsd:enumeration value="SEAM"/>
                    <xsd:enumeration value="Selenium"/>
                    <xsd:enumeration value="Sharepoint"/>
                    <xsd:enumeration value="TomCat"/>
                    <xsd:enumeration value="UNIX"/>
                    <xsd:enumeration value="Visual Basic"/>
                    <xsd:enumeration value="VMWare"/>
                    <xsd:enumeration value="WCF"/>
                    <xsd:enumeration value="Windows  WPF"/>
                    <xsd:enumeration value="Wise"/>
                    <xsd:enumeration value="WPF"/>
                  </xsd:restriction>
                </xsd:simpleType>
              </xsd:element>
            </xsd:sequence>
          </xsd:extension>
        </xsd:complexContent>
      </xsd:complexType>
    </xsd:element>
    <xsd:element name="Application_x0020_Types" ma:index="10" nillable="true" ma:displayName="Application Types" ma:internalName="Application_x0020_Typ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Intelligence"/>
                    <xsd:enumeration value="Client-Server Multi-Tier Applications"/>
                    <xsd:enumeration value="CRM"/>
                    <xsd:enumeration value="Document and workflows"/>
                    <xsd:enumeration value="Databases"/>
                    <xsd:enumeration value="Enterprise Applications"/>
                    <xsd:enumeration value="ERP"/>
                    <xsd:enumeration value="Integral framework"/>
                    <xsd:enumeration value="Integration / Interface Modules"/>
                    <xsd:enumeration value="Mobile Applications"/>
                    <xsd:enumeration value="Oracle forms and reports"/>
                    <xsd:enumeration value="Presentation foundation"/>
                    <xsd:enumeration value="Web applications"/>
                    <xsd:enumeration value="Web Services"/>
                    <xsd:enumeration value="Windows based applications"/>
                  </xsd:restriction>
                </xsd:simpleType>
              </xsd:element>
            </xsd:sequence>
          </xsd:extension>
        </xsd:complexContent>
      </xsd:complexType>
    </xsd:element>
    <xsd:element name="Services" ma:index="11" nillable="true" ma:displayName="Services" ma:internalName="Servic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Development"/>
                    <xsd:enumeration value="Application Innovation"/>
                    <xsd:enumeration value="Application Management"/>
                    <xsd:enumeration value="Applications Maintenance and support"/>
                    <xsd:enumeration value="Application Transformation"/>
                    <xsd:enumeration value="Application Transition"/>
                    <xsd:enumeration value="Back-end development"/>
                    <xsd:enumeration value="Bug fixing"/>
                    <xsd:enumeration value="Business Insight"/>
                    <xsd:enumeration value="Case Management"/>
                    <xsd:enumeration value="Collaboration"/>
                    <xsd:enumeration value="Cross platform development"/>
                    <xsd:enumeration value="Data processing"/>
                    <xsd:enumeration value="HL/LL Design"/>
                    <xsd:enumeration value="Information Risk Management"/>
                    <xsd:enumeration value="Legacy Modernization"/>
                    <xsd:enumeration value="Outsourcing"/>
                    <xsd:enumeration value="Platform migration / replatforming"/>
                    <xsd:enumeration value="Portals &amp; Web content Management"/>
                    <xsd:enumeration value="Porting"/>
                    <xsd:enumeration value="QA"/>
                    <xsd:enumeration value="Re-Engineering"/>
                    <xsd:enumeration value="Remote system support/maintenance"/>
                    <xsd:enumeration value="Software as a Service"/>
                    <xsd:enumeration value="Software configuration"/>
                    <xsd:enumeration value="Systems Integration"/>
                    <xsd:enumeration value="Test &amp; Validation"/>
                    <xsd:enumeration value="UI development"/>
                    <xsd:enumeration value="Web development"/>
                  </xsd:restriction>
                </xsd:simpleType>
              </xsd:element>
            </xsd:sequence>
          </xsd:extension>
        </xsd:complexContent>
      </xsd:complexType>
    </xsd:element>
    <xsd:element name="Common_x0020_Tags" ma:index="12" nillable="true" ma:displayName="Common Tags" ma:internalName="Common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FI"/>
                    <xsd:enumeration value="RFP"/>
                    <xsd:enumeration value="Reference Case"/>
                  </xsd:restriction>
                </xsd:simpleType>
              </xsd:element>
            </xsd:sequence>
          </xsd:extension>
        </xsd:complexContent>
      </xsd:complexType>
    </xsd:element>
    <xsd:element name="Files_x0020_count" ma:index="13" nillable="true" ma:displayName="Files count" ma:internalName="Files_x0020_count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Industries xmlns="33e7168b-c1b5-4b0a-9a85-fa68970e214d"/>
    <Common_x0020_Tags xmlns="33e7168b-c1b5-4b0a-9a85-fa68970e214d"/>
    <Application_x0020_Types xmlns="33e7168b-c1b5-4b0a-9a85-fa68970e214d"/>
    <Files_x0020_count xmlns="33e7168b-c1b5-4b0a-9a85-fa68970e214d" xsi:nil="true"/>
    <Services xmlns="33e7168b-c1b5-4b0a-9a85-fa68970e214d"/>
    <Tools_x0020_and_x0020_Technologies xmlns="33e7168b-c1b5-4b0a-9a85-fa68970e214d"/>
  </documentManagement>
</p:properties>
</file>

<file path=customXml/itemProps1.xml><?xml version="1.0" encoding="utf-8"?>
<ds:datastoreItem xmlns:ds="http://schemas.openxmlformats.org/officeDocument/2006/customXml" ds:itemID="{F060E6AA-0B88-4E70-A572-77DD5C3260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D44A14-CF5E-4B38-9E34-1316C60849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e7168b-c1b5-4b0a-9a85-fa68970e214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9424DFA-859B-4796-B430-CC4CAB2A7E36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33e7168b-c1b5-4b0a-9a85-fa68970e214d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Fujitsu_PPT_4x3_Red</Template>
  <TotalTime>38962</TotalTime>
  <Words>2380</Words>
  <Application>Microsoft Office PowerPoint</Application>
  <PresentationFormat>Экран (4:3)</PresentationFormat>
  <Paragraphs>494</Paragraphs>
  <Slides>49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49</vt:i4>
      </vt:variant>
    </vt:vector>
  </HeadingPairs>
  <TitlesOfParts>
    <vt:vector size="62" baseType="lpstr">
      <vt:lpstr>Arial</vt:lpstr>
      <vt:lpstr>Calibri</vt:lpstr>
      <vt:lpstr>Courier New</vt:lpstr>
      <vt:lpstr>Fujitsu Sans</vt:lpstr>
      <vt:lpstr>Fujitsu Sans Medium</vt:lpstr>
      <vt:lpstr>Symbol</vt:lpstr>
      <vt:lpstr>Wingdings</vt:lpstr>
      <vt:lpstr>Fujitsu_PPT_4x3_Red</vt:lpstr>
      <vt:lpstr>Work_instruction_template_eng</vt:lpstr>
      <vt:lpstr>Специальное оформление</vt:lpstr>
      <vt:lpstr>Custom Design</vt:lpstr>
      <vt:lpstr>1_Custom Design</vt:lpstr>
      <vt:lpstr>2_Custom Design</vt:lpstr>
      <vt:lpstr> Виды тестирования  </vt:lpstr>
      <vt:lpstr>TestLab: Agenda</vt:lpstr>
      <vt:lpstr>TestLab: Testing Types Structure</vt:lpstr>
      <vt:lpstr>                                 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  <vt:lpstr>TestLab: Testing Types</vt:lpstr>
    </vt:vector>
  </TitlesOfParts>
  <Company>Fujitsu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 Global Delivery Centre  Overview</dc:title>
  <dc:creator>Dyachkov</dc:creator>
  <cp:lastModifiedBy>Aleksandra Ilina</cp:lastModifiedBy>
  <cp:revision>1619</cp:revision>
  <dcterms:created xsi:type="dcterms:W3CDTF">2010-12-09T11:15:48Z</dcterms:created>
  <dcterms:modified xsi:type="dcterms:W3CDTF">2021-09-11T08:27:34Z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0x01010400F2144804881F7647A23362E0278BCA4A</vt:lpwstr>
  </property>
</Properties>
</file>