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7"/>
    <p:sldMasterId id="2147483650" r:id="rId8"/>
    <p:sldMasterId id="2147483664" r:id="rId9"/>
    <p:sldMasterId id="2147483668" r:id="rId10"/>
  </p:sldMasterIdLst>
  <p:notesMasterIdLst>
    <p:notesMasterId r:id="rId35"/>
  </p:notesMasterIdLst>
  <p:sldIdLst>
    <p:sldId id="267" r:id="rId11"/>
    <p:sldId id="272" r:id="rId12"/>
    <p:sldId id="273" r:id="rId13"/>
    <p:sldId id="275" r:id="rId14"/>
    <p:sldId id="293" r:id="rId15"/>
    <p:sldId id="276" r:id="rId16"/>
    <p:sldId id="274" r:id="rId17"/>
    <p:sldId id="317" r:id="rId18"/>
    <p:sldId id="277" r:id="rId19"/>
    <p:sldId id="278" r:id="rId20"/>
    <p:sldId id="279" r:id="rId21"/>
    <p:sldId id="321" r:id="rId22"/>
    <p:sldId id="282" r:id="rId23"/>
    <p:sldId id="283" r:id="rId24"/>
    <p:sldId id="290" r:id="rId25"/>
    <p:sldId id="289" r:id="rId26"/>
    <p:sldId id="292" r:id="rId27"/>
    <p:sldId id="322" r:id="rId28"/>
    <p:sldId id="286" r:id="rId29"/>
    <p:sldId id="291" r:id="rId30"/>
    <p:sldId id="318" r:id="rId31"/>
    <p:sldId id="319" r:id="rId32"/>
    <p:sldId id="320" r:id="rId33"/>
    <p:sldId id="269" r:id="rId34"/>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39" autoAdjust="0"/>
  </p:normalViewPr>
  <p:slideViewPr>
    <p:cSldViewPr>
      <p:cViewPr varScale="1">
        <p:scale>
          <a:sx n="143" d="100"/>
          <a:sy n="143" d="100"/>
        </p:scale>
        <p:origin x="282" y="114"/>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2.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7" Type="http://schemas.openxmlformats.org/officeDocument/2006/relationships/slideMaster" Target="slideMasters/slideMaster1.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presProps" Target="presProps.xml"/><Relationship Id="rId10" Type="http://schemas.openxmlformats.org/officeDocument/2006/relationships/slideMaster" Target="slideMasters/slideMaster4.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customXml" Target="../customXml/item4.xml"/><Relationship Id="rId9" Type="http://schemas.openxmlformats.org/officeDocument/2006/relationships/slideMaster" Target="slideMasters/slideMaster3.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E3350-1C87-4C79-8714-32EE1B66DDDB}" type="datetimeFigureOut">
              <a:rPr lang="ru-RU" smtClean="0"/>
              <a:t>15.10.2021</a:t>
            </a:fld>
            <a:endParaRPr lang="ru-RU"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A5A149-EDBC-4CEC-B017-DCD2EEFB1E84}" type="slidenum">
              <a:rPr lang="ru-RU" smtClean="0"/>
              <a:t>‹#›</a:t>
            </a:fld>
            <a:endParaRPr lang="ru-RU" dirty="0"/>
          </a:p>
        </p:txBody>
      </p:sp>
    </p:spTree>
    <p:extLst>
      <p:ext uri="{BB962C8B-B14F-4D97-AF65-F5344CB8AC3E}">
        <p14:creationId xmlns:p14="http://schemas.microsoft.com/office/powerpoint/2010/main" val="3658416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41" y="0"/>
            <a:ext cx="9135717" cy="5143500"/>
          </a:xfrm>
          <a:prstGeom prst="rect">
            <a:avLst/>
          </a:prstGeom>
        </p:spPr>
      </p:pic>
      <p:sp>
        <p:nvSpPr>
          <p:cNvPr id="5" name="Title Placeholder 1"/>
          <p:cNvSpPr>
            <a:spLocks noGrp="1"/>
          </p:cNvSpPr>
          <p:nvPr>
            <p:ph type="title"/>
          </p:nvPr>
        </p:nvSpPr>
        <p:spPr>
          <a:xfrm>
            <a:off x="611560" y="3068296"/>
            <a:ext cx="7632848" cy="745592"/>
          </a:xfrm>
          <a:prstGeom prst="rect">
            <a:avLst/>
          </a:prstGeom>
        </p:spPr>
        <p:txBody>
          <a:bodyPr vert="horz" lIns="91440" tIns="45720" rIns="91440" bIns="45720" rtlCol="0" anchor="ctr">
            <a:normAutofit/>
          </a:bodyPr>
          <a:lstStyle>
            <a:lvl1pPr algn="l">
              <a:defRPr sz="3200" b="1"/>
            </a:lvl1pPr>
          </a:lstStyle>
          <a:p>
            <a:r>
              <a:rPr lang="en-US" dirty="0"/>
              <a:t>Click to edit Master title style</a:t>
            </a:r>
            <a:endParaRPr lang="ru-RU" dirty="0"/>
          </a:p>
        </p:txBody>
      </p:sp>
      <p:sp>
        <p:nvSpPr>
          <p:cNvPr id="3" name="Text Placeholder 2"/>
          <p:cNvSpPr>
            <a:spLocks noGrp="1"/>
          </p:cNvSpPr>
          <p:nvPr>
            <p:ph type="body" sz="quarter" idx="10"/>
          </p:nvPr>
        </p:nvSpPr>
        <p:spPr>
          <a:xfrm>
            <a:off x="611560" y="3705877"/>
            <a:ext cx="7632848" cy="540059"/>
          </a:xfrm>
          <a:prstGeom prst="rect">
            <a:avLst/>
          </a:prstGeom>
        </p:spPr>
        <p:txBody>
          <a:bodyPr/>
          <a:lstStyle>
            <a:lvl1pPr marL="0" indent="0">
              <a:buNone/>
              <a:defRPr sz="2400">
                <a:solidFill>
                  <a:schemeClr val="bg1">
                    <a:lumMod val="50000"/>
                  </a:schemeClr>
                </a:solidFill>
              </a:defRPr>
            </a:lvl1pPr>
          </a:lstStyle>
          <a:p>
            <a:pPr lvl="0"/>
            <a:r>
              <a:rPr lang="en-US" dirty="0"/>
              <a:t>Click to edit Master text style</a:t>
            </a:r>
          </a:p>
        </p:txBody>
      </p:sp>
    </p:spTree>
    <p:extLst>
      <p:ext uri="{BB962C8B-B14F-4D97-AF65-F5344CB8AC3E}">
        <p14:creationId xmlns:p14="http://schemas.microsoft.com/office/powerpoint/2010/main" val="3216048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13384" y="249492"/>
            <a:ext cx="670708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4" name="Text Placeholder 3"/>
          <p:cNvSpPr>
            <a:spLocks noGrp="1"/>
          </p:cNvSpPr>
          <p:nvPr>
            <p:ph type="body" sz="quarter" idx="15"/>
          </p:nvPr>
        </p:nvSpPr>
        <p:spPr>
          <a:xfrm>
            <a:off x="395288" y="1977684"/>
            <a:ext cx="5328840" cy="259228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3" name="Content Placeholder 2"/>
          <p:cNvSpPr>
            <a:spLocks noGrp="1"/>
          </p:cNvSpPr>
          <p:nvPr>
            <p:ph sz="quarter" idx="17"/>
          </p:nvPr>
        </p:nvSpPr>
        <p:spPr>
          <a:xfrm>
            <a:off x="6012160" y="1275607"/>
            <a:ext cx="2736553" cy="3294365"/>
          </a:xfrm>
          <a:prstGeom prst="rect">
            <a:avLst/>
          </a:prstGeom>
        </p:spPr>
        <p:txBody>
          <a:bodyPr/>
          <a:lstStyle>
            <a:lvl1pPr marL="54900" indent="0">
              <a:buNone/>
              <a:defRPr/>
            </a:lvl1pPr>
          </a:lstStyle>
          <a:p>
            <a:pPr lvl="0"/>
            <a:endParaRPr lang="ru-RU" dirty="0"/>
          </a:p>
        </p:txBody>
      </p:sp>
      <p:sp>
        <p:nvSpPr>
          <p:cNvPr id="5" name="Text Placeholder 4"/>
          <p:cNvSpPr>
            <a:spLocks noGrp="1"/>
          </p:cNvSpPr>
          <p:nvPr>
            <p:ph type="body" sz="quarter" idx="18" hasCustomPrompt="1"/>
          </p:nvPr>
        </p:nvSpPr>
        <p:spPr>
          <a:xfrm>
            <a:off x="395289" y="1275606"/>
            <a:ext cx="5329237" cy="485775"/>
          </a:xfrm>
          <a:prstGeom prst="rect">
            <a:avLst/>
          </a:prstGeom>
        </p:spPr>
        <p:txBody>
          <a:bodyPr/>
          <a:lstStyle>
            <a:lvl1pPr marL="54900" indent="0">
              <a:buNone/>
              <a:defRPr b="1">
                <a:solidFill>
                  <a:schemeClr val="tx1"/>
                </a:solidFill>
              </a:defRPr>
            </a:lvl1pPr>
          </a:lstStyle>
          <a:p>
            <a:pPr lvl="0"/>
            <a:r>
              <a:rPr lang="en-US" dirty="0"/>
              <a:t>Title</a:t>
            </a:r>
            <a:endParaRPr lang="ru-RU" dirty="0"/>
          </a:p>
        </p:txBody>
      </p:sp>
      <p:sp>
        <p:nvSpPr>
          <p:cNvPr id="13"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Tree>
    <p:extLst>
      <p:ext uri="{BB962C8B-B14F-4D97-AF65-F5344CB8AC3E}">
        <p14:creationId xmlns:p14="http://schemas.microsoft.com/office/powerpoint/2010/main" val="3397845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13384" y="249492"/>
            <a:ext cx="670708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4" name="Text Placeholder 3"/>
          <p:cNvSpPr>
            <a:spLocks noGrp="1"/>
          </p:cNvSpPr>
          <p:nvPr>
            <p:ph type="body" sz="quarter" idx="15"/>
          </p:nvPr>
        </p:nvSpPr>
        <p:spPr>
          <a:xfrm>
            <a:off x="3059928" y="1869672"/>
            <a:ext cx="5688784" cy="27003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5" name="Text Placeholder 4"/>
          <p:cNvSpPr>
            <a:spLocks noGrp="1"/>
          </p:cNvSpPr>
          <p:nvPr>
            <p:ph type="body" sz="quarter" idx="18" hasCustomPrompt="1"/>
          </p:nvPr>
        </p:nvSpPr>
        <p:spPr>
          <a:xfrm>
            <a:off x="395288" y="1275606"/>
            <a:ext cx="8353176" cy="378042"/>
          </a:xfrm>
          <a:prstGeom prst="rect">
            <a:avLst/>
          </a:prstGeom>
        </p:spPr>
        <p:txBody>
          <a:bodyPr/>
          <a:lstStyle>
            <a:lvl1pPr marL="54900" indent="0">
              <a:buNone/>
              <a:defRPr b="1">
                <a:solidFill>
                  <a:schemeClr val="tx1"/>
                </a:solidFill>
              </a:defRPr>
            </a:lvl1pPr>
          </a:lstStyle>
          <a:p>
            <a:pPr lvl="0"/>
            <a:r>
              <a:rPr lang="en-US" dirty="0"/>
              <a:t>Title</a:t>
            </a:r>
            <a:endParaRPr lang="ru-RU" dirty="0"/>
          </a:p>
        </p:txBody>
      </p:sp>
      <p:sp>
        <p:nvSpPr>
          <p:cNvPr id="6" name="Text Placeholder 5"/>
          <p:cNvSpPr>
            <a:spLocks noGrp="1"/>
          </p:cNvSpPr>
          <p:nvPr>
            <p:ph type="body" sz="quarter" idx="19"/>
          </p:nvPr>
        </p:nvSpPr>
        <p:spPr>
          <a:xfrm>
            <a:off x="395288" y="1869672"/>
            <a:ext cx="2376512" cy="2700300"/>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13"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Tree>
    <p:extLst>
      <p:ext uri="{BB962C8B-B14F-4D97-AF65-F5344CB8AC3E}">
        <p14:creationId xmlns:p14="http://schemas.microsoft.com/office/powerpoint/2010/main" val="1497659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33" y="0"/>
            <a:ext cx="9138934" cy="5143500"/>
          </a:xfrm>
          <a:prstGeom prst="rect">
            <a:avLst/>
          </a:prstGeom>
        </p:spPr>
      </p:pic>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13" name="Title Placeholder 1"/>
          <p:cNvSpPr>
            <a:spLocks noGrp="1"/>
          </p:cNvSpPr>
          <p:nvPr>
            <p:ph type="title"/>
          </p:nvPr>
        </p:nvSpPr>
        <p:spPr>
          <a:xfrm>
            <a:off x="575644" y="1059582"/>
            <a:ext cx="5076476" cy="745592"/>
          </a:xfrm>
          <a:prstGeom prst="rect">
            <a:avLst/>
          </a:prstGeom>
        </p:spPr>
        <p:txBody>
          <a:bodyPr vert="horz" lIns="91440" tIns="45720" rIns="91440" bIns="45720" rtlCol="0" anchor="ctr">
            <a:normAutofit/>
          </a:bodyPr>
          <a:lstStyle>
            <a:lvl1pPr algn="l">
              <a:defRPr sz="3600" b="1"/>
            </a:lvl1pPr>
          </a:lstStyle>
          <a:p>
            <a:r>
              <a:rPr lang="en-US" dirty="0"/>
              <a:t>Click to edit Master title style</a:t>
            </a:r>
            <a:endParaRPr lang="ru-RU" dirty="0"/>
          </a:p>
        </p:txBody>
      </p:sp>
      <p:sp>
        <p:nvSpPr>
          <p:cNvPr id="15" name="Text Placeholder 14"/>
          <p:cNvSpPr>
            <a:spLocks noGrp="1"/>
          </p:cNvSpPr>
          <p:nvPr>
            <p:ph type="body" sz="quarter" idx="10"/>
          </p:nvPr>
        </p:nvSpPr>
        <p:spPr>
          <a:xfrm>
            <a:off x="576264" y="1978335"/>
            <a:ext cx="5075237" cy="701427"/>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400">
                <a:solidFill>
                  <a:schemeClr val="bg1">
                    <a:lumMod val="50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edit Master text style</a:t>
            </a:r>
          </a:p>
        </p:txBody>
      </p:sp>
      <p:sp>
        <p:nvSpPr>
          <p:cNvPr id="8"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Tree>
    <p:extLst>
      <p:ext uri="{BB962C8B-B14F-4D97-AF65-F5344CB8AC3E}">
        <p14:creationId xmlns:p14="http://schemas.microsoft.com/office/powerpoint/2010/main" val="2186177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33" y="0"/>
            <a:ext cx="9138934" cy="5143500"/>
          </a:xfrm>
          <a:prstGeom prst="rect">
            <a:avLst/>
          </a:prstGeom>
        </p:spPr>
      </p:pic>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solidFill>
                  <a:schemeClr val="bg1"/>
                </a:solidFill>
              </a:rPr>
              <a:pPr/>
              <a:t>‹#›</a:t>
            </a:fld>
            <a:endParaRPr lang="ru-RU" dirty="0">
              <a:solidFill>
                <a:schemeClr val="bg1"/>
              </a:solidFill>
            </a:endParaRPr>
          </a:p>
        </p:txBody>
      </p:sp>
      <p:sp>
        <p:nvSpPr>
          <p:cNvPr id="13" name="Title Placeholder 1"/>
          <p:cNvSpPr>
            <a:spLocks noGrp="1"/>
          </p:cNvSpPr>
          <p:nvPr>
            <p:ph type="title"/>
          </p:nvPr>
        </p:nvSpPr>
        <p:spPr>
          <a:xfrm>
            <a:off x="575644" y="1059582"/>
            <a:ext cx="5076476" cy="745592"/>
          </a:xfrm>
          <a:prstGeom prst="rect">
            <a:avLst/>
          </a:prstGeom>
        </p:spPr>
        <p:txBody>
          <a:bodyPr vert="horz" lIns="91440" tIns="45720" rIns="91440" bIns="45720" rtlCol="0" anchor="ctr">
            <a:normAutofit/>
          </a:bodyPr>
          <a:lstStyle>
            <a:lvl1pPr algn="l">
              <a:defRPr sz="3600" b="1">
                <a:solidFill>
                  <a:schemeClr val="bg1"/>
                </a:solidFill>
              </a:defRPr>
            </a:lvl1pPr>
          </a:lstStyle>
          <a:p>
            <a:r>
              <a:rPr lang="en-US" dirty="0"/>
              <a:t>Click to edit Master title style</a:t>
            </a:r>
            <a:endParaRPr lang="ru-RU" dirty="0"/>
          </a:p>
        </p:txBody>
      </p:sp>
      <p:sp>
        <p:nvSpPr>
          <p:cNvPr id="14" name="Text Placeholder 14"/>
          <p:cNvSpPr>
            <a:spLocks noGrp="1"/>
          </p:cNvSpPr>
          <p:nvPr>
            <p:ph type="body" sz="quarter" idx="10"/>
          </p:nvPr>
        </p:nvSpPr>
        <p:spPr>
          <a:xfrm>
            <a:off x="576264" y="1978335"/>
            <a:ext cx="5075237" cy="701427"/>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400">
                <a:solidFill>
                  <a:schemeClr val="tx1"/>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edit Master text style</a:t>
            </a:r>
          </a:p>
        </p:txBody>
      </p:sp>
      <p:sp>
        <p:nvSpPr>
          <p:cNvPr id="8"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bg1"/>
                </a:solidFill>
                <a:effectLst/>
                <a:latin typeface="+mn-lt"/>
                <a:ea typeface="+mn-ea"/>
                <a:cs typeface="+mn-cs"/>
              </a:rPr>
              <a:t>© LLC GDC Services</a:t>
            </a:r>
            <a:r>
              <a:rPr lang="ru-RU" sz="1200" kern="1200" baseline="0" dirty="0">
                <a:solidFill>
                  <a:schemeClr val="bg1"/>
                </a:solidFill>
                <a:effectLst/>
                <a:latin typeface="+mn-lt"/>
                <a:ea typeface="+mn-ea"/>
                <a:cs typeface="+mn-cs"/>
              </a:rPr>
              <a:t>201</a:t>
            </a:r>
            <a:r>
              <a:rPr lang="en-US" sz="1200" kern="1200" baseline="0" dirty="0">
                <a:solidFill>
                  <a:schemeClr val="bg1"/>
                </a:solidFill>
                <a:effectLst/>
                <a:latin typeface="+mn-lt"/>
                <a:ea typeface="+mn-ea"/>
                <a:cs typeface="+mn-cs"/>
              </a:rPr>
              <a:t>5</a:t>
            </a:r>
            <a:endParaRPr lang="en-US" dirty="0">
              <a:solidFill>
                <a:schemeClr val="bg1"/>
              </a:solidFill>
            </a:endParaRPr>
          </a:p>
        </p:txBody>
      </p:sp>
    </p:spTree>
    <p:extLst>
      <p:ext uri="{BB962C8B-B14F-4D97-AF65-F5344CB8AC3E}">
        <p14:creationId xmlns:p14="http://schemas.microsoft.com/office/powerpoint/2010/main" val="3119257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33" y="0"/>
            <a:ext cx="9138934" cy="5143500"/>
          </a:xfrm>
          <a:prstGeom prst="rect">
            <a:avLst/>
          </a:prstGeom>
        </p:spPr>
      </p:pic>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solidFill>
                  <a:schemeClr val="tx1"/>
                </a:solidFill>
              </a:rPr>
              <a:pPr/>
              <a:t>‹#›</a:t>
            </a:fld>
            <a:endParaRPr lang="ru-RU" dirty="0">
              <a:solidFill>
                <a:schemeClr val="tx1"/>
              </a:solidFill>
            </a:endParaRPr>
          </a:p>
        </p:txBody>
      </p:sp>
      <p:sp>
        <p:nvSpPr>
          <p:cNvPr id="13" name="Title Placeholder 1"/>
          <p:cNvSpPr>
            <a:spLocks noGrp="1"/>
          </p:cNvSpPr>
          <p:nvPr>
            <p:ph type="title"/>
          </p:nvPr>
        </p:nvSpPr>
        <p:spPr>
          <a:xfrm>
            <a:off x="575644" y="1059582"/>
            <a:ext cx="5076476" cy="745592"/>
          </a:xfrm>
          <a:prstGeom prst="rect">
            <a:avLst/>
          </a:prstGeom>
        </p:spPr>
        <p:txBody>
          <a:bodyPr vert="horz" lIns="91440" tIns="45720" rIns="91440" bIns="45720" rtlCol="0" anchor="ctr">
            <a:normAutofit/>
          </a:bodyPr>
          <a:lstStyle>
            <a:lvl1pPr algn="l">
              <a:defRPr sz="3600" b="1"/>
            </a:lvl1pPr>
          </a:lstStyle>
          <a:p>
            <a:r>
              <a:rPr lang="en-US" dirty="0"/>
              <a:t>Click to edit Master title style</a:t>
            </a:r>
            <a:endParaRPr lang="ru-RU" dirty="0"/>
          </a:p>
        </p:txBody>
      </p:sp>
      <p:sp>
        <p:nvSpPr>
          <p:cNvPr id="14" name="Text Placeholder 14"/>
          <p:cNvSpPr>
            <a:spLocks noGrp="1"/>
          </p:cNvSpPr>
          <p:nvPr>
            <p:ph type="body" sz="quarter" idx="10"/>
          </p:nvPr>
        </p:nvSpPr>
        <p:spPr>
          <a:xfrm>
            <a:off x="576264" y="1978335"/>
            <a:ext cx="5075237" cy="701427"/>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400">
                <a:solidFill>
                  <a:schemeClr val="bg1">
                    <a:lumMod val="50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edit Master text style</a:t>
            </a:r>
          </a:p>
        </p:txBody>
      </p:sp>
      <p:sp>
        <p:nvSpPr>
          <p:cNvPr id="8"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Tree>
    <p:extLst>
      <p:ext uri="{BB962C8B-B14F-4D97-AF65-F5344CB8AC3E}">
        <p14:creationId xmlns:p14="http://schemas.microsoft.com/office/powerpoint/2010/main" val="2929075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41" y="0"/>
            <a:ext cx="9135717" cy="5143500"/>
          </a:xfrm>
          <a:prstGeom prst="rect">
            <a:avLst/>
          </a:prstGeom>
        </p:spPr>
      </p:pic>
      <p:sp>
        <p:nvSpPr>
          <p:cNvPr id="8" name="Text Placeholder 2"/>
          <p:cNvSpPr>
            <a:spLocks noGrp="1"/>
          </p:cNvSpPr>
          <p:nvPr>
            <p:ph type="body" sz="quarter" idx="10" hasCustomPrompt="1"/>
          </p:nvPr>
        </p:nvSpPr>
        <p:spPr>
          <a:xfrm>
            <a:off x="539998" y="3291830"/>
            <a:ext cx="4464050" cy="648072"/>
          </a:xfrm>
          <a:prstGeom prst="rect">
            <a:avLst/>
          </a:prstGeom>
        </p:spPr>
        <p:txBody>
          <a:bodyPr anchor="ctr"/>
          <a:lstStyle>
            <a:lvl1pPr marL="0" indent="0">
              <a:buNone/>
              <a:defRPr sz="2800" b="1" baseline="0"/>
            </a:lvl1pPr>
          </a:lstStyle>
          <a:p>
            <a:pPr lvl="0"/>
            <a:r>
              <a:rPr lang="ru-RU" dirty="0"/>
              <a:t>Спасибо за внимание</a:t>
            </a:r>
          </a:p>
        </p:txBody>
      </p:sp>
    </p:spTree>
    <p:extLst>
      <p:ext uri="{BB962C8B-B14F-4D97-AF65-F5344CB8AC3E}">
        <p14:creationId xmlns:p14="http://schemas.microsoft.com/office/powerpoint/2010/main" val="3180609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41" y="0"/>
            <a:ext cx="9135717" cy="5143500"/>
          </a:xfrm>
          <a:prstGeom prst="rect">
            <a:avLst/>
          </a:prstGeom>
        </p:spPr>
      </p:pic>
      <p:sp>
        <p:nvSpPr>
          <p:cNvPr id="4" name="Text Placeholder 2"/>
          <p:cNvSpPr>
            <a:spLocks noGrp="1"/>
          </p:cNvSpPr>
          <p:nvPr>
            <p:ph type="body" sz="quarter" idx="10" hasCustomPrompt="1"/>
          </p:nvPr>
        </p:nvSpPr>
        <p:spPr>
          <a:xfrm>
            <a:off x="539998" y="3291830"/>
            <a:ext cx="4464050" cy="648072"/>
          </a:xfrm>
          <a:prstGeom prst="rect">
            <a:avLst/>
          </a:prstGeom>
        </p:spPr>
        <p:txBody>
          <a:bodyPr anchor="ctr"/>
          <a:lstStyle>
            <a:lvl1pPr marL="0" indent="0">
              <a:buNone/>
              <a:defRPr sz="2800" b="1" baseline="0"/>
            </a:lvl1pPr>
          </a:lstStyle>
          <a:p>
            <a:pPr lvl="0"/>
            <a:r>
              <a:rPr lang="ru-RU" dirty="0"/>
              <a:t>Спасибо за внимание</a:t>
            </a:r>
          </a:p>
        </p:txBody>
      </p:sp>
    </p:spTree>
    <p:extLst>
      <p:ext uri="{BB962C8B-B14F-4D97-AF65-F5344CB8AC3E}">
        <p14:creationId xmlns:p14="http://schemas.microsoft.com/office/powerpoint/2010/main" val="729083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33" y="0"/>
            <a:ext cx="9138934" cy="5143500"/>
          </a:xfrm>
          <a:prstGeom prst="rect">
            <a:avLst/>
          </a:prstGeom>
        </p:spPr>
      </p:pic>
      <p:sp>
        <p:nvSpPr>
          <p:cNvPr id="4" name="Text Placeholder 2"/>
          <p:cNvSpPr>
            <a:spLocks noGrp="1"/>
          </p:cNvSpPr>
          <p:nvPr>
            <p:ph type="body" sz="quarter" idx="10" hasCustomPrompt="1"/>
          </p:nvPr>
        </p:nvSpPr>
        <p:spPr>
          <a:xfrm>
            <a:off x="539998" y="3291830"/>
            <a:ext cx="4464050" cy="648072"/>
          </a:xfrm>
          <a:prstGeom prst="rect">
            <a:avLst/>
          </a:prstGeom>
        </p:spPr>
        <p:txBody>
          <a:bodyPr anchor="ctr"/>
          <a:lstStyle>
            <a:lvl1pPr marL="0" indent="0">
              <a:buNone/>
              <a:defRPr sz="2800" b="1" baseline="0"/>
            </a:lvl1pPr>
          </a:lstStyle>
          <a:p>
            <a:pPr lvl="0"/>
            <a:r>
              <a:rPr lang="ru-RU" dirty="0"/>
              <a:t>Спасибо за внимание</a:t>
            </a:r>
          </a:p>
        </p:txBody>
      </p:sp>
    </p:spTree>
    <p:extLst>
      <p:ext uri="{BB962C8B-B14F-4D97-AF65-F5344CB8AC3E}">
        <p14:creationId xmlns:p14="http://schemas.microsoft.com/office/powerpoint/2010/main" val="12848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41" y="0"/>
            <a:ext cx="9135717" cy="5143500"/>
          </a:xfrm>
          <a:prstGeom prst="rect">
            <a:avLst/>
          </a:prstGeom>
        </p:spPr>
      </p:pic>
      <p:sp>
        <p:nvSpPr>
          <p:cNvPr id="5" name="Title Placeholder 1"/>
          <p:cNvSpPr>
            <a:spLocks noGrp="1"/>
          </p:cNvSpPr>
          <p:nvPr>
            <p:ph type="title"/>
          </p:nvPr>
        </p:nvSpPr>
        <p:spPr>
          <a:xfrm>
            <a:off x="611560" y="3068296"/>
            <a:ext cx="7632848" cy="745592"/>
          </a:xfrm>
          <a:prstGeom prst="rect">
            <a:avLst/>
          </a:prstGeom>
        </p:spPr>
        <p:txBody>
          <a:bodyPr vert="horz" lIns="91440" tIns="45720" rIns="91440" bIns="45720" rtlCol="0" anchor="ctr">
            <a:normAutofit/>
          </a:bodyPr>
          <a:lstStyle>
            <a:lvl1pPr algn="l">
              <a:defRPr sz="3200" b="1"/>
            </a:lvl1pPr>
          </a:lstStyle>
          <a:p>
            <a:r>
              <a:rPr lang="en-US" dirty="0"/>
              <a:t>Click to edit Master title style</a:t>
            </a:r>
            <a:endParaRPr lang="ru-RU" dirty="0"/>
          </a:p>
        </p:txBody>
      </p:sp>
      <p:sp>
        <p:nvSpPr>
          <p:cNvPr id="12" name="Text Placeholder 2"/>
          <p:cNvSpPr>
            <a:spLocks noGrp="1"/>
          </p:cNvSpPr>
          <p:nvPr>
            <p:ph type="body" sz="quarter" idx="10"/>
          </p:nvPr>
        </p:nvSpPr>
        <p:spPr>
          <a:xfrm>
            <a:off x="611560" y="3705877"/>
            <a:ext cx="7632848" cy="540059"/>
          </a:xfrm>
          <a:prstGeom prst="rect">
            <a:avLst/>
          </a:prstGeom>
        </p:spPr>
        <p:txBody>
          <a:bodyPr/>
          <a:lstStyle>
            <a:lvl1pPr marL="0" indent="0">
              <a:buNone/>
              <a:defRPr sz="2400">
                <a:solidFill>
                  <a:schemeClr val="bg1">
                    <a:lumMod val="50000"/>
                  </a:schemeClr>
                </a:solidFill>
              </a:defRPr>
            </a:lvl1pPr>
          </a:lstStyle>
          <a:p>
            <a:pPr lvl="0"/>
            <a:r>
              <a:rPr lang="en-US" dirty="0"/>
              <a:t>Click to edit Master text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23728" y="249492"/>
            <a:ext cx="655272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1"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3" name="Text Placeholder 2"/>
          <p:cNvSpPr>
            <a:spLocks noGrp="1"/>
          </p:cNvSpPr>
          <p:nvPr>
            <p:ph type="body" sz="quarter" idx="10"/>
          </p:nvPr>
        </p:nvSpPr>
        <p:spPr>
          <a:xfrm>
            <a:off x="467544" y="1221582"/>
            <a:ext cx="8208144" cy="345638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Tree>
    <p:extLst>
      <p:ext uri="{BB962C8B-B14F-4D97-AF65-F5344CB8AC3E}">
        <p14:creationId xmlns:p14="http://schemas.microsoft.com/office/powerpoint/2010/main" val="318385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13384" y="249492"/>
            <a:ext cx="670708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3" name="Text Placeholder 2"/>
          <p:cNvSpPr>
            <a:spLocks noGrp="1"/>
          </p:cNvSpPr>
          <p:nvPr>
            <p:ph type="body" sz="quarter" idx="10"/>
          </p:nvPr>
        </p:nvSpPr>
        <p:spPr>
          <a:xfrm>
            <a:off x="467544" y="1221582"/>
            <a:ext cx="3816424" cy="345638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6" name="Content Placeholder 5"/>
          <p:cNvSpPr>
            <a:spLocks noGrp="1"/>
          </p:cNvSpPr>
          <p:nvPr>
            <p:ph sz="quarter" idx="11"/>
          </p:nvPr>
        </p:nvSpPr>
        <p:spPr>
          <a:xfrm>
            <a:off x="4860033" y="1221600"/>
            <a:ext cx="3816424" cy="3456384"/>
          </a:xfrm>
          <a:prstGeom prst="rect">
            <a:avLst/>
          </a:prstGeom>
        </p:spPr>
        <p:txBody>
          <a:bodyPr/>
          <a:lstStyle>
            <a:lvl1pPr marL="54900" indent="0">
              <a:buNone/>
              <a:defRPr/>
            </a:lvl1pPr>
          </a:lstStyle>
          <a:p>
            <a:pPr lvl="0"/>
            <a:endParaRPr lang="ru-RU" dirty="0"/>
          </a:p>
        </p:txBody>
      </p:sp>
      <p:sp>
        <p:nvSpPr>
          <p:cNvPr id="13"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Tree>
    <p:extLst>
      <p:ext uri="{BB962C8B-B14F-4D97-AF65-F5344CB8AC3E}">
        <p14:creationId xmlns:p14="http://schemas.microsoft.com/office/powerpoint/2010/main" val="40143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13384" y="249492"/>
            <a:ext cx="670708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4" name="Content Placeholder 3"/>
          <p:cNvSpPr>
            <a:spLocks noGrp="1"/>
          </p:cNvSpPr>
          <p:nvPr>
            <p:ph sz="quarter" idx="11"/>
          </p:nvPr>
        </p:nvSpPr>
        <p:spPr>
          <a:xfrm>
            <a:off x="468314" y="1275607"/>
            <a:ext cx="8207375" cy="3294365"/>
          </a:xfrm>
          <a:prstGeom prst="rect">
            <a:avLst/>
          </a:prstGeom>
        </p:spPr>
        <p:txBody>
          <a:bodyPr/>
          <a:lstStyle>
            <a:lvl1pPr marL="54900" indent="0">
              <a:buNone/>
              <a:defRPr/>
            </a:lvl1pPr>
          </a:lstStyle>
          <a:p>
            <a:pPr lvl="0"/>
            <a:endParaRPr lang="ru-RU" dirty="0"/>
          </a:p>
        </p:txBody>
      </p:sp>
      <p:sp>
        <p:nvSpPr>
          <p:cNvPr id="8"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Tree>
    <p:extLst>
      <p:ext uri="{BB962C8B-B14F-4D97-AF65-F5344CB8AC3E}">
        <p14:creationId xmlns:p14="http://schemas.microsoft.com/office/powerpoint/2010/main" val="4147077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13384" y="249492"/>
            <a:ext cx="670708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8" name="Текст 10"/>
          <p:cNvSpPr>
            <a:spLocks noGrp="1"/>
          </p:cNvSpPr>
          <p:nvPr>
            <p:ph type="body" sz="quarter" idx="12"/>
          </p:nvPr>
        </p:nvSpPr>
        <p:spPr>
          <a:xfrm>
            <a:off x="448970" y="1167594"/>
            <a:ext cx="2610863" cy="3564396"/>
          </a:xfrm>
          <a:prstGeom prst="rect">
            <a:avLst/>
          </a:prstGeo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13" name="Текст 10"/>
          <p:cNvSpPr>
            <a:spLocks noGrp="1"/>
          </p:cNvSpPr>
          <p:nvPr>
            <p:ph type="body" sz="quarter" idx="13"/>
          </p:nvPr>
        </p:nvSpPr>
        <p:spPr>
          <a:xfrm>
            <a:off x="3266403" y="1167594"/>
            <a:ext cx="2610863" cy="3564396"/>
          </a:xfrm>
          <a:prstGeom prst="rect">
            <a:avLst/>
          </a:prstGeo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14" name="Рисунок 18"/>
          <p:cNvSpPr>
            <a:spLocks noGrp="1"/>
          </p:cNvSpPr>
          <p:nvPr>
            <p:ph type="pic" sz="quarter" idx="14"/>
          </p:nvPr>
        </p:nvSpPr>
        <p:spPr>
          <a:xfrm>
            <a:off x="6084168" y="1165269"/>
            <a:ext cx="2611200" cy="1028440"/>
          </a:xfrm>
          <a:prstGeom prst="rect">
            <a:avLst/>
          </a:prstGeom>
        </p:spPr>
        <p:txBody>
          <a:bodyPr/>
          <a:lstStyle>
            <a:lvl1pPr marL="0" indent="0">
              <a:buNone/>
              <a:defRPr/>
            </a:lvl1pPr>
          </a:lstStyle>
          <a:p>
            <a:endParaRPr lang="ru-RU" dirty="0"/>
          </a:p>
        </p:txBody>
      </p:sp>
      <p:sp>
        <p:nvSpPr>
          <p:cNvPr id="15" name="Рисунок 18"/>
          <p:cNvSpPr>
            <a:spLocks noGrp="1"/>
          </p:cNvSpPr>
          <p:nvPr>
            <p:ph type="pic" sz="quarter" idx="15"/>
          </p:nvPr>
        </p:nvSpPr>
        <p:spPr>
          <a:xfrm>
            <a:off x="6084168" y="2409732"/>
            <a:ext cx="2611200" cy="1028440"/>
          </a:xfrm>
          <a:prstGeom prst="rect">
            <a:avLst/>
          </a:prstGeom>
        </p:spPr>
        <p:txBody>
          <a:bodyPr/>
          <a:lstStyle>
            <a:lvl1pPr marL="0" indent="0">
              <a:buNone/>
              <a:defRPr/>
            </a:lvl1pPr>
          </a:lstStyle>
          <a:p>
            <a:endParaRPr lang="ru-RU" dirty="0"/>
          </a:p>
        </p:txBody>
      </p:sp>
      <p:sp>
        <p:nvSpPr>
          <p:cNvPr id="16" name="Рисунок 18"/>
          <p:cNvSpPr>
            <a:spLocks noGrp="1"/>
          </p:cNvSpPr>
          <p:nvPr>
            <p:ph type="pic" sz="quarter" idx="16"/>
          </p:nvPr>
        </p:nvSpPr>
        <p:spPr>
          <a:xfrm>
            <a:off x="6084168" y="3657318"/>
            <a:ext cx="2611200" cy="1028440"/>
          </a:xfrm>
          <a:prstGeom prst="rect">
            <a:avLst/>
          </a:prstGeom>
        </p:spPr>
        <p:txBody>
          <a:bodyPr/>
          <a:lstStyle>
            <a:lvl1pPr marL="0" indent="0">
              <a:buNone/>
              <a:defRPr/>
            </a:lvl1pPr>
          </a:lstStyle>
          <a:p>
            <a:endParaRPr lang="ru-RU" dirty="0"/>
          </a:p>
        </p:txBody>
      </p:sp>
      <p:sp>
        <p:nvSpPr>
          <p:cNvPr id="17"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Tree>
    <p:extLst>
      <p:ext uri="{BB962C8B-B14F-4D97-AF65-F5344CB8AC3E}">
        <p14:creationId xmlns:p14="http://schemas.microsoft.com/office/powerpoint/2010/main" val="224324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13384" y="249492"/>
            <a:ext cx="670708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8" name="Текст 10"/>
          <p:cNvSpPr>
            <a:spLocks noGrp="1"/>
          </p:cNvSpPr>
          <p:nvPr>
            <p:ph type="body" sz="quarter" idx="12"/>
          </p:nvPr>
        </p:nvSpPr>
        <p:spPr>
          <a:xfrm>
            <a:off x="395536" y="3651870"/>
            <a:ext cx="4032448" cy="1080120"/>
          </a:xfrm>
          <a:prstGeom prst="rect">
            <a:avLst/>
          </a:prstGeo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13" name="Текст 10"/>
          <p:cNvSpPr>
            <a:spLocks noGrp="1"/>
          </p:cNvSpPr>
          <p:nvPr>
            <p:ph type="body" sz="quarter" idx="13"/>
          </p:nvPr>
        </p:nvSpPr>
        <p:spPr>
          <a:xfrm>
            <a:off x="4716016" y="3651870"/>
            <a:ext cx="3960440" cy="1080120"/>
          </a:xfrm>
          <a:prstGeom prst="rect">
            <a:avLst/>
          </a:prstGeo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3" name="Content Placeholder 2"/>
          <p:cNvSpPr>
            <a:spLocks noGrp="1"/>
          </p:cNvSpPr>
          <p:nvPr>
            <p:ph sz="quarter" idx="14"/>
          </p:nvPr>
        </p:nvSpPr>
        <p:spPr>
          <a:xfrm>
            <a:off x="395288" y="1168004"/>
            <a:ext cx="8280400" cy="2267843"/>
          </a:xfrm>
          <a:prstGeom prst="rect">
            <a:avLst/>
          </a:prstGeom>
        </p:spPr>
        <p:txBody>
          <a:bodyPr/>
          <a:lstStyle>
            <a:lvl1pPr marL="54900" indent="0">
              <a:buNone/>
              <a:defRPr/>
            </a:lvl1pPr>
          </a:lstStyle>
          <a:p>
            <a:pPr lvl="0"/>
            <a:endParaRPr lang="ru-RU" dirty="0"/>
          </a:p>
        </p:txBody>
      </p:sp>
      <p:sp>
        <p:nvSpPr>
          <p:cNvPr id="14"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Tree>
    <p:extLst>
      <p:ext uri="{BB962C8B-B14F-4D97-AF65-F5344CB8AC3E}">
        <p14:creationId xmlns:p14="http://schemas.microsoft.com/office/powerpoint/2010/main" val="410978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13384" y="249492"/>
            <a:ext cx="670708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4" name="Text Placeholder 3"/>
          <p:cNvSpPr>
            <a:spLocks noGrp="1"/>
          </p:cNvSpPr>
          <p:nvPr>
            <p:ph type="body" sz="quarter" idx="15"/>
          </p:nvPr>
        </p:nvSpPr>
        <p:spPr>
          <a:xfrm>
            <a:off x="395288" y="1275606"/>
            <a:ext cx="4032250" cy="329436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14" name="Text Placeholder 3"/>
          <p:cNvSpPr>
            <a:spLocks noGrp="1"/>
          </p:cNvSpPr>
          <p:nvPr>
            <p:ph type="body" sz="quarter" idx="16"/>
          </p:nvPr>
        </p:nvSpPr>
        <p:spPr>
          <a:xfrm>
            <a:off x="4716016" y="1275606"/>
            <a:ext cx="4032250" cy="329436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13"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Tree>
    <p:extLst>
      <p:ext uri="{BB962C8B-B14F-4D97-AF65-F5344CB8AC3E}">
        <p14:creationId xmlns:p14="http://schemas.microsoft.com/office/powerpoint/2010/main" val="3753287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13384" y="249492"/>
            <a:ext cx="670708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4" name="Text Placeholder 3"/>
          <p:cNvSpPr>
            <a:spLocks noGrp="1"/>
          </p:cNvSpPr>
          <p:nvPr>
            <p:ph type="body" sz="quarter" idx="15"/>
          </p:nvPr>
        </p:nvSpPr>
        <p:spPr>
          <a:xfrm>
            <a:off x="395288" y="1275606"/>
            <a:ext cx="4032250" cy="3294366"/>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14" name="Text Placeholder 3"/>
          <p:cNvSpPr>
            <a:spLocks noGrp="1"/>
          </p:cNvSpPr>
          <p:nvPr>
            <p:ph type="body" sz="quarter" idx="16"/>
          </p:nvPr>
        </p:nvSpPr>
        <p:spPr>
          <a:xfrm>
            <a:off x="4716016" y="3327834"/>
            <a:ext cx="4032250" cy="1242138"/>
          </a:xfrm>
          <a:prstGeom prst="rect">
            <a:avLst/>
          </a:prstGeo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3" name="Content Placeholder 2"/>
          <p:cNvSpPr>
            <a:spLocks noGrp="1"/>
          </p:cNvSpPr>
          <p:nvPr>
            <p:ph sz="quarter" idx="17"/>
          </p:nvPr>
        </p:nvSpPr>
        <p:spPr>
          <a:xfrm>
            <a:off x="4716463" y="1275607"/>
            <a:ext cx="4032250" cy="1836203"/>
          </a:xfrm>
          <a:prstGeom prst="rect">
            <a:avLst/>
          </a:prstGeom>
        </p:spPr>
        <p:txBody>
          <a:bodyPr/>
          <a:lstStyle>
            <a:lvl1pPr marL="54900" indent="0">
              <a:buNone/>
              <a:defRPr/>
            </a:lvl1pPr>
          </a:lstStyle>
          <a:p>
            <a:pPr lvl="0"/>
            <a:endParaRPr lang="ru-RU" dirty="0"/>
          </a:p>
        </p:txBody>
      </p:sp>
      <p:sp>
        <p:nvSpPr>
          <p:cNvPr id="13"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Tree>
    <p:extLst>
      <p:ext uri="{BB962C8B-B14F-4D97-AF65-F5344CB8AC3E}">
        <p14:creationId xmlns:p14="http://schemas.microsoft.com/office/powerpoint/2010/main" val="41571793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8704865"/>
      </p:ext>
    </p:extLst>
  </p:cSld>
  <p:clrMap bg1="lt1" tx1="dk1" bg2="lt2" tx2="dk2" accent1="accent1" accent2="accent2" accent3="accent3" accent4="accent4" accent5="accent5" accent6="accent6" hlink="hlink" folHlink="folHlink"/>
  <p:sldLayoutIdLst>
    <p:sldLayoutId id="2147483651" r:id="rId1"/>
    <p:sldLayoutId id="2147483672" r:id="rId2"/>
    <p:sldLayoutId id="2147483674" r:id="rId3"/>
    <p:sldLayoutId id="2147483676" r:id="rId4"/>
    <p:sldLayoutId id="2147483678" r:id="rId5"/>
    <p:sldLayoutId id="2147483680" r:id="rId6"/>
    <p:sldLayoutId id="2147483682" r:id="rId7"/>
    <p:sldLayoutId id="2147483684" r:id="rId8"/>
    <p:sldLayoutId id="2147483686" r:id="rId9"/>
  </p:sldLayoutIdLst>
  <p:txStyles>
    <p:titleStyle>
      <a:lvl1pPr algn="l" defTabSz="914400" rtl="0" eaLnBrk="1" latinLnBrk="0" hangingPunct="1">
        <a:spcBef>
          <a:spcPct val="0"/>
        </a:spcBef>
        <a:buNone/>
        <a:defRPr sz="2500" b="1" kern="1200">
          <a:solidFill>
            <a:schemeClr val="tx1"/>
          </a:solidFill>
          <a:latin typeface="+mj-lt"/>
          <a:ea typeface="+mj-ea"/>
          <a:cs typeface="+mj-cs"/>
        </a:defRPr>
      </a:lvl1pPr>
    </p:titleStyle>
    <p:bodyStyle>
      <a:lvl1pPr marL="342900" indent="-288000" algn="l" defTabSz="914400" rtl="0" eaLnBrk="1" latinLnBrk="0" hangingPunct="1">
        <a:spcBef>
          <a:spcPct val="20000"/>
        </a:spcBef>
        <a:buClr>
          <a:srgbClr val="FF0000"/>
        </a:buClr>
        <a:buFont typeface="Symbol" panose="05050102010706020507" pitchFamily="18" charset="2"/>
        <a:buChar char=""/>
        <a:defRPr sz="2000" kern="1200">
          <a:solidFill>
            <a:schemeClr val="tx1"/>
          </a:solidFill>
          <a:latin typeface="+mn-lt"/>
          <a:ea typeface="+mn-ea"/>
          <a:cs typeface="+mn-cs"/>
        </a:defRPr>
      </a:lvl1pPr>
      <a:lvl2pPr marL="720000" indent="-252000" algn="l" defTabSz="914400" rtl="0" eaLnBrk="1" latinLnBrk="0" hangingPunct="1">
        <a:spcBef>
          <a:spcPct val="20000"/>
        </a:spcBef>
        <a:buClrTx/>
        <a:buFont typeface="Arial" panose="020B0604020202020204" pitchFamily="34" charset="0"/>
        <a:buChar char="•"/>
        <a:defRPr sz="2000" kern="1200">
          <a:solidFill>
            <a:schemeClr val="tx1"/>
          </a:solidFill>
          <a:latin typeface="+mn-lt"/>
          <a:ea typeface="+mn-ea"/>
          <a:cs typeface="+mn-cs"/>
        </a:defRPr>
      </a:lvl2pPr>
      <a:lvl3pPr marL="1143000" indent="-252000" algn="l" defTabSz="914400" rtl="0" eaLnBrk="1" latinLnBrk="0" hangingPunct="1">
        <a:spcBef>
          <a:spcPct val="20000"/>
        </a:spcBef>
        <a:buClr>
          <a:srgbClr val="FF0000"/>
        </a:buClr>
        <a:buFont typeface="Arial" panose="020B0604020202020204" pitchFamily="34" charset="0"/>
        <a:buChar char="•"/>
        <a:defRPr sz="2000" kern="1200">
          <a:solidFill>
            <a:schemeClr val="tx1"/>
          </a:solidFill>
          <a:latin typeface="+mn-lt"/>
          <a:ea typeface="+mn-ea"/>
          <a:cs typeface="+mn-cs"/>
        </a:defRPr>
      </a:lvl3pPr>
      <a:lvl4pPr marL="1600200" indent="-252000" algn="l" defTabSz="914400" rtl="0" eaLnBrk="1" latinLnBrk="0" hangingPunct="1">
        <a:spcBef>
          <a:spcPct val="20000"/>
        </a:spcBef>
        <a:buClrTx/>
        <a:buFont typeface="Arial" panose="020B0604020202020204" pitchFamily="34" charset="0"/>
        <a:buChar char="○"/>
        <a:defRPr sz="2000" kern="1200">
          <a:solidFill>
            <a:schemeClr val="tx1"/>
          </a:solidFill>
          <a:latin typeface="+mn-lt"/>
          <a:ea typeface="+mn-ea"/>
          <a:cs typeface="+mn-cs"/>
        </a:defRPr>
      </a:lvl4pPr>
      <a:lvl5pPr marL="2057400" indent="-252000" algn="l" defTabSz="914400" rtl="0" eaLnBrk="1" latinLnBrk="0" hangingPunct="1">
        <a:spcBef>
          <a:spcPct val="20000"/>
        </a:spcBef>
        <a:buClr>
          <a:srgbClr val="FF0000"/>
        </a:buClr>
        <a:buFont typeface="Courier New" panose="02070309020205020404"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947899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667194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jp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 y="3075806"/>
            <a:ext cx="7632848" cy="745592"/>
          </a:xfrm>
        </p:spPr>
        <p:txBody>
          <a:bodyPr/>
          <a:lstStyle/>
          <a:p>
            <a:r>
              <a:rPr lang="ru-RU" dirty="0"/>
              <a:t>Тестирование производительности</a:t>
            </a:r>
          </a:p>
        </p:txBody>
      </p:sp>
      <p:sp>
        <p:nvSpPr>
          <p:cNvPr id="3" name="Text Placeholder 2"/>
          <p:cNvSpPr>
            <a:spLocks noGrp="1"/>
          </p:cNvSpPr>
          <p:nvPr>
            <p:ph type="body" sz="quarter" idx="10"/>
          </p:nvPr>
        </p:nvSpPr>
        <p:spPr/>
        <p:txBody>
          <a:bodyPr/>
          <a:lstStyle/>
          <a:p>
            <a:r>
              <a:rPr lang="en-US" dirty="0"/>
              <a:t>October </a:t>
            </a:r>
            <a:r>
              <a:rPr lang="ru-RU" dirty="0"/>
              <a:t>2021</a:t>
            </a:r>
          </a:p>
          <a:p>
            <a:endParaRPr lang="ru-RU" dirty="0"/>
          </a:p>
        </p:txBody>
      </p:sp>
    </p:spTree>
    <p:extLst>
      <p:ext uri="{BB962C8B-B14F-4D97-AF65-F5344CB8AC3E}">
        <p14:creationId xmlns:p14="http://schemas.microsoft.com/office/powerpoint/2010/main" val="338048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Цель нагрузочного тестирования</a:t>
            </a:r>
          </a:p>
        </p:txBody>
      </p:sp>
      <p:sp>
        <p:nvSpPr>
          <p:cNvPr id="4" name="Текст 3"/>
          <p:cNvSpPr>
            <a:spLocks noGrp="1"/>
          </p:cNvSpPr>
          <p:nvPr>
            <p:ph type="body" sz="quarter" idx="10"/>
          </p:nvPr>
        </p:nvSpPr>
        <p:spPr>
          <a:xfrm>
            <a:off x="467544" y="1221582"/>
            <a:ext cx="8352928" cy="3456385"/>
          </a:xfrm>
        </p:spPr>
        <p:txBody>
          <a:bodyPr/>
          <a:lstStyle/>
          <a:p>
            <a:r>
              <a:rPr lang="ru-RU" dirty="0"/>
              <a:t>Основная цель нагрузочного тестирования заключается в том, чтобы, создав определённую ожидаемую в системе нагрузку (например, посредством виртуальных пользователей) и, обычно, использовав идентичное программное и аппаратное обеспечение, наблюдать за показателями производительности системы.</a:t>
            </a:r>
          </a:p>
        </p:txBody>
      </p:sp>
    </p:spTree>
    <p:extLst>
      <p:ext uri="{BB962C8B-B14F-4D97-AF65-F5344CB8AC3E}">
        <p14:creationId xmlns:p14="http://schemas.microsoft.com/office/powerpoint/2010/main" val="1776190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249492"/>
            <a:ext cx="7056784" cy="745592"/>
          </a:xfrm>
        </p:spPr>
        <p:txBody>
          <a:bodyPr/>
          <a:lstStyle/>
          <a:p>
            <a:r>
              <a:rPr lang="ru-RU" dirty="0"/>
              <a:t>Принципы нагрузочного тестирования</a:t>
            </a:r>
          </a:p>
        </p:txBody>
      </p:sp>
      <p:sp>
        <p:nvSpPr>
          <p:cNvPr id="3" name="Text Placeholder 2"/>
          <p:cNvSpPr>
            <a:spLocks noGrp="1"/>
          </p:cNvSpPr>
          <p:nvPr>
            <p:ph type="body" sz="quarter" idx="10"/>
          </p:nvPr>
        </p:nvSpPr>
        <p:spPr>
          <a:xfrm>
            <a:off x="467544" y="1491630"/>
            <a:ext cx="8352928" cy="3186337"/>
          </a:xfrm>
        </p:spPr>
        <p:txBody>
          <a:bodyPr/>
          <a:lstStyle/>
          <a:p>
            <a:r>
              <a:rPr lang="ru-RU" dirty="0"/>
              <a:t>Уникальность запросов</a:t>
            </a:r>
          </a:p>
          <a:p>
            <a:r>
              <a:rPr lang="ru-RU" dirty="0"/>
              <a:t>Время отклика системы</a:t>
            </a:r>
          </a:p>
          <a:p>
            <a:r>
              <a:rPr lang="ru-RU" dirty="0"/>
              <a:t>Зависимость времени отклика системы от степени </a:t>
            </a:r>
            <a:r>
              <a:rPr lang="ru-RU" dirty="0" err="1"/>
              <a:t>распределённости</a:t>
            </a:r>
            <a:r>
              <a:rPr lang="ru-RU" dirty="0"/>
              <a:t> этой системы.</a:t>
            </a:r>
          </a:p>
          <a:p>
            <a:r>
              <a:rPr lang="ru-RU" dirty="0"/>
              <a:t>Разброс времени отклика системы</a:t>
            </a:r>
          </a:p>
          <a:p>
            <a:r>
              <a:rPr lang="ru-RU" dirty="0"/>
              <a:t>Точность воспроизведения профилей нагрузки</a:t>
            </a:r>
          </a:p>
          <a:p>
            <a:pPr marL="54900" indent="0">
              <a:buNone/>
            </a:pPr>
            <a:endParaRPr lang="ru-RU" dirty="0"/>
          </a:p>
        </p:txBody>
      </p:sp>
    </p:spTree>
    <p:extLst>
      <p:ext uri="{BB962C8B-B14F-4D97-AF65-F5344CB8AC3E}">
        <p14:creationId xmlns:p14="http://schemas.microsoft.com/office/powerpoint/2010/main" val="2369587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Узлы системы</a:t>
            </a:r>
          </a:p>
        </p:txBody>
      </p:sp>
      <p:sp>
        <p:nvSpPr>
          <p:cNvPr id="3" name="Text Placeholder 2"/>
          <p:cNvSpPr>
            <a:spLocks noGrp="1"/>
          </p:cNvSpPr>
          <p:nvPr>
            <p:ph type="body" sz="quarter" idx="10"/>
          </p:nvPr>
        </p:nvSpPr>
        <p:spPr>
          <a:xfrm>
            <a:off x="1043608" y="1563638"/>
            <a:ext cx="7776864" cy="3114329"/>
          </a:xfrm>
        </p:spPr>
        <p:txBody>
          <a:bodyPr/>
          <a:lstStyle/>
          <a:p>
            <a:r>
              <a:rPr lang="ru-RU" dirty="0"/>
              <a:t>Приложение</a:t>
            </a:r>
          </a:p>
          <a:p>
            <a:r>
              <a:rPr lang="ru-RU" dirty="0"/>
              <a:t>База данных</a:t>
            </a:r>
          </a:p>
          <a:p>
            <a:r>
              <a:rPr lang="ru-RU" dirty="0"/>
              <a:t>Сеть</a:t>
            </a:r>
          </a:p>
          <a:p>
            <a:r>
              <a:rPr lang="ru-RU" dirty="0"/>
              <a:t>Обработка на клиентской стороне</a:t>
            </a:r>
          </a:p>
          <a:p>
            <a:r>
              <a:rPr lang="ru-RU" dirty="0"/>
              <a:t>Балансировка нагрузки</a:t>
            </a:r>
          </a:p>
        </p:txBody>
      </p:sp>
    </p:spTree>
    <p:extLst>
      <p:ext uri="{BB962C8B-B14F-4D97-AF65-F5344CB8AC3E}">
        <p14:creationId xmlns:p14="http://schemas.microsoft.com/office/powerpoint/2010/main" val="672724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Инструментарий</a:t>
            </a:r>
          </a:p>
        </p:txBody>
      </p:sp>
      <p:sp>
        <p:nvSpPr>
          <p:cNvPr id="3" name="Text Placeholder 2"/>
          <p:cNvSpPr>
            <a:spLocks noGrp="1"/>
          </p:cNvSpPr>
          <p:nvPr>
            <p:ph type="body" sz="quarter" idx="10"/>
          </p:nvPr>
        </p:nvSpPr>
        <p:spPr>
          <a:xfrm>
            <a:off x="467544" y="1221582"/>
            <a:ext cx="8352928" cy="3456385"/>
          </a:xfrm>
        </p:spPr>
        <p:txBody>
          <a:bodyPr/>
          <a:lstStyle/>
          <a:p>
            <a:pPr marL="54900" indent="0" algn="ctr">
              <a:buNone/>
            </a:pPr>
            <a:r>
              <a:rPr lang="ru-RU" sz="2400" b="1" dirty="0"/>
              <a:t>Инструменты для нагрузочного тестирования </a:t>
            </a:r>
          </a:p>
          <a:p>
            <a:pPr marL="54900" indent="0" algn="ctr">
              <a:buNone/>
            </a:pPr>
            <a:endParaRPr lang="ru-RU" sz="2400" b="1" dirty="0"/>
          </a:p>
          <a:p>
            <a:pPr marL="54900" indent="0" algn="ctr">
              <a:buNone/>
            </a:pPr>
            <a:r>
              <a:rPr lang="ru-RU" sz="2400" b="1" dirty="0"/>
              <a:t>≠ </a:t>
            </a:r>
          </a:p>
          <a:p>
            <a:pPr marL="54900" indent="0" algn="ctr">
              <a:buNone/>
            </a:pPr>
            <a:endParaRPr lang="ru-RU" sz="2400" b="1" dirty="0"/>
          </a:p>
          <a:p>
            <a:pPr marL="54900" indent="0" algn="ctr">
              <a:buNone/>
            </a:pPr>
            <a:r>
              <a:rPr lang="ru-RU" sz="2400" b="1" dirty="0"/>
              <a:t>инструменты для автоматизации тестирования</a:t>
            </a:r>
          </a:p>
        </p:txBody>
      </p:sp>
    </p:spTree>
    <p:extLst>
      <p:ext uri="{BB962C8B-B14F-4D97-AF65-F5344CB8AC3E}">
        <p14:creationId xmlns:p14="http://schemas.microsoft.com/office/powerpoint/2010/main" val="3002367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Инструментарий</a:t>
            </a:r>
          </a:p>
        </p:txBody>
      </p:sp>
      <p:sp>
        <p:nvSpPr>
          <p:cNvPr id="3" name="Text Placeholder 2"/>
          <p:cNvSpPr>
            <a:spLocks noGrp="1"/>
          </p:cNvSpPr>
          <p:nvPr>
            <p:ph type="body" sz="quarter" idx="10"/>
          </p:nvPr>
        </p:nvSpPr>
        <p:spPr>
          <a:xfrm>
            <a:off x="467544" y="1221582"/>
            <a:ext cx="8352928" cy="3456385"/>
          </a:xfrm>
        </p:spPr>
        <p:txBody>
          <a:bodyPr/>
          <a:lstStyle/>
          <a:p>
            <a:pPr marL="54900" indent="0">
              <a:buNone/>
            </a:pPr>
            <a:endParaRPr lang="ru-RU" dirty="0"/>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807" y="1602930"/>
            <a:ext cx="2029767" cy="1350718"/>
          </a:xfrm>
          <a:prstGeom prst="rect">
            <a:avLst/>
          </a:prstGeom>
        </p:spPr>
      </p:pic>
      <p:pic>
        <p:nvPicPr>
          <p:cNvPr id="9" name="Рисунок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2121" y="3719771"/>
            <a:ext cx="1660450" cy="666056"/>
          </a:xfrm>
          <a:prstGeom prst="rect">
            <a:avLst/>
          </a:prstGeom>
        </p:spPr>
      </p:pic>
      <p:pic>
        <p:nvPicPr>
          <p:cNvPr id="10" name="Рисунок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6451" y="1463410"/>
            <a:ext cx="2793479" cy="923997"/>
          </a:xfrm>
          <a:prstGeom prst="rect">
            <a:avLst/>
          </a:prstGeom>
        </p:spPr>
      </p:pic>
      <p:pic>
        <p:nvPicPr>
          <p:cNvPr id="11" name="Рисунок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4995" y="1444944"/>
            <a:ext cx="1634252" cy="1542281"/>
          </a:xfrm>
          <a:prstGeom prst="rect">
            <a:avLst/>
          </a:prstGeom>
        </p:spPr>
      </p:pic>
      <p:pic>
        <p:nvPicPr>
          <p:cNvPr id="12" name="Рисунок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543" y="3560918"/>
            <a:ext cx="2124447" cy="1117048"/>
          </a:xfrm>
          <a:prstGeom prst="rect">
            <a:avLst/>
          </a:prstGeom>
        </p:spPr>
      </p:pic>
      <p:pic>
        <p:nvPicPr>
          <p:cNvPr id="13" name="Рисунок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73966" y="2537784"/>
            <a:ext cx="2423089" cy="1423565"/>
          </a:xfrm>
          <a:prstGeom prst="rect">
            <a:avLst/>
          </a:prstGeom>
        </p:spPr>
      </p:pic>
      <p:pic>
        <p:nvPicPr>
          <p:cNvPr id="14" name="Рисунок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66928" y="3154336"/>
            <a:ext cx="1073770" cy="1073770"/>
          </a:xfrm>
          <a:prstGeom prst="rect">
            <a:avLst/>
          </a:prstGeom>
        </p:spPr>
      </p:pic>
    </p:spTree>
    <p:extLst>
      <p:ext uri="{BB962C8B-B14F-4D97-AF65-F5344CB8AC3E}">
        <p14:creationId xmlns:p14="http://schemas.microsoft.com/office/powerpoint/2010/main" val="776611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Стресс-тестирование</a:t>
            </a:r>
          </a:p>
        </p:txBody>
      </p:sp>
      <p:sp>
        <p:nvSpPr>
          <p:cNvPr id="3" name="Text Placeholder 2"/>
          <p:cNvSpPr>
            <a:spLocks noGrp="1"/>
          </p:cNvSpPr>
          <p:nvPr>
            <p:ph type="body" sz="quarter" idx="10"/>
          </p:nvPr>
        </p:nvSpPr>
        <p:spPr>
          <a:xfrm>
            <a:off x="467544" y="1419622"/>
            <a:ext cx="8352928" cy="3258345"/>
          </a:xfrm>
        </p:spPr>
        <p:txBody>
          <a:bodyPr/>
          <a:lstStyle/>
          <a:p>
            <a:r>
              <a:rPr lang="ru-RU" dirty="0"/>
              <a:t>Стресс-тестирование (</a:t>
            </a:r>
            <a:r>
              <a:rPr lang="ru-RU" dirty="0" err="1"/>
              <a:t>stress</a:t>
            </a:r>
            <a:r>
              <a:rPr lang="ru-RU" dirty="0"/>
              <a:t> </a:t>
            </a:r>
            <a:r>
              <a:rPr lang="ru-RU" dirty="0" err="1"/>
              <a:t>testing</a:t>
            </a:r>
            <a:r>
              <a:rPr lang="ru-RU" dirty="0"/>
              <a:t>) — одна из форм тестирования производительности, которая используется для определения устойчивости системы или модуля </a:t>
            </a:r>
            <a:r>
              <a:rPr lang="ru-RU" b="1" dirty="0"/>
              <a:t>в условиях превышения пределов нормального функционирования.</a:t>
            </a:r>
          </a:p>
        </p:txBody>
      </p:sp>
    </p:spTree>
    <p:extLst>
      <p:ext uri="{BB962C8B-B14F-4D97-AF65-F5344CB8AC3E}">
        <p14:creationId xmlns:p14="http://schemas.microsoft.com/office/powerpoint/2010/main" val="1033473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Тестирование стабильности</a:t>
            </a:r>
          </a:p>
        </p:txBody>
      </p:sp>
      <p:sp>
        <p:nvSpPr>
          <p:cNvPr id="3" name="Text Placeholder 2"/>
          <p:cNvSpPr>
            <a:spLocks noGrp="1"/>
          </p:cNvSpPr>
          <p:nvPr>
            <p:ph type="body" sz="quarter" idx="10"/>
          </p:nvPr>
        </p:nvSpPr>
        <p:spPr>
          <a:xfrm>
            <a:off x="467544" y="1635646"/>
            <a:ext cx="8352928" cy="3042321"/>
          </a:xfrm>
        </p:spPr>
        <p:txBody>
          <a:bodyPr/>
          <a:lstStyle/>
          <a:p>
            <a:r>
              <a:rPr lang="ru-RU" dirty="0"/>
              <a:t>Тестирование стабильности проводится с целью убедиться в том, что приложение выдерживает ожидаемую нагрузку в течение длительного времени. </a:t>
            </a:r>
          </a:p>
        </p:txBody>
      </p:sp>
    </p:spTree>
    <p:extLst>
      <p:ext uri="{BB962C8B-B14F-4D97-AF65-F5344CB8AC3E}">
        <p14:creationId xmlns:p14="http://schemas.microsoft.com/office/powerpoint/2010/main" val="3293400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Объёмное тестирование</a:t>
            </a:r>
          </a:p>
        </p:txBody>
      </p:sp>
      <p:sp>
        <p:nvSpPr>
          <p:cNvPr id="3" name="Объект 2"/>
          <p:cNvSpPr>
            <a:spLocks noGrp="1"/>
          </p:cNvSpPr>
          <p:nvPr>
            <p:ph sz="quarter" idx="11"/>
          </p:nvPr>
        </p:nvSpPr>
        <p:spPr>
          <a:xfrm>
            <a:off x="468314" y="1491630"/>
            <a:ext cx="8207375" cy="3078342"/>
          </a:xfrm>
        </p:spPr>
        <p:txBody>
          <a:bodyPr/>
          <a:lstStyle/>
          <a:p>
            <a:pPr marL="342900" indent="-288000">
              <a:buFont typeface="Symbol" panose="05050102010706020507" pitchFamily="18" charset="2"/>
              <a:buChar char=""/>
            </a:pPr>
            <a:r>
              <a:rPr lang="ru-RU" dirty="0"/>
              <a:t>Объёмное тестирование проводится с увеличением не нагрузки и времени работы, а количества используемых данных, которые хранятся и используются в приложении.</a:t>
            </a:r>
          </a:p>
        </p:txBody>
      </p:sp>
    </p:spTree>
    <p:extLst>
      <p:ext uri="{BB962C8B-B14F-4D97-AF65-F5344CB8AC3E}">
        <p14:creationId xmlns:p14="http://schemas.microsoft.com/office/powerpoint/2010/main" val="863438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Конфигурационное тестирование</a:t>
            </a:r>
          </a:p>
        </p:txBody>
      </p:sp>
      <p:sp>
        <p:nvSpPr>
          <p:cNvPr id="3" name="Объект 2"/>
          <p:cNvSpPr>
            <a:spLocks noGrp="1"/>
          </p:cNvSpPr>
          <p:nvPr>
            <p:ph sz="quarter" idx="11"/>
          </p:nvPr>
        </p:nvSpPr>
        <p:spPr>
          <a:xfrm>
            <a:off x="468314" y="1491630"/>
            <a:ext cx="8207375" cy="3078342"/>
          </a:xfrm>
        </p:spPr>
        <p:txBody>
          <a:bodyPr/>
          <a:lstStyle/>
          <a:p>
            <a:pPr marL="342900" indent="-288000">
              <a:buFont typeface="Symbol" panose="05050102010706020507" pitchFamily="18" charset="2"/>
              <a:buChar char=""/>
            </a:pPr>
            <a:r>
              <a:rPr lang="ru-RU" sz="1800" dirty="0">
                <a:solidFill>
                  <a:srgbClr val="333333"/>
                </a:solidFill>
                <a:effectLst/>
                <a:latin typeface="Helvetica" panose="020B0604020202020204" pitchFamily="34" charset="0"/>
                <a:ea typeface="Calibri" panose="020F0502020204030204" pitchFamily="34" charset="0"/>
                <a:cs typeface="Times New Roman" panose="02020603050405020304" pitchFamily="18" charset="0"/>
              </a:rPr>
              <a:t>Конфигурационное тестирование — это проверка работы программного обеспечения на различных программных и аппаратных окружениях. Данный вид тестирования применяется, если известно, что информационный продукт будет использоваться, например, на разных платформах, в различных браузерах, будет поддерживать разные версии драйверов.</a:t>
            </a:r>
            <a:endParaRPr lang="ru-RU" dirty="0"/>
          </a:p>
        </p:txBody>
      </p:sp>
    </p:spTree>
    <p:extLst>
      <p:ext uri="{BB962C8B-B14F-4D97-AF65-F5344CB8AC3E}">
        <p14:creationId xmlns:p14="http://schemas.microsoft.com/office/powerpoint/2010/main" val="185421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Типичные вопросы</a:t>
            </a:r>
          </a:p>
        </p:txBody>
      </p:sp>
      <p:sp>
        <p:nvSpPr>
          <p:cNvPr id="3" name="Text Placeholder 2"/>
          <p:cNvSpPr>
            <a:spLocks noGrp="1"/>
          </p:cNvSpPr>
          <p:nvPr>
            <p:ph type="body" sz="quarter" idx="15"/>
          </p:nvPr>
        </p:nvSpPr>
        <p:spPr>
          <a:xfrm>
            <a:off x="395288" y="995084"/>
            <a:ext cx="8425184" cy="3574888"/>
          </a:xfrm>
        </p:spPr>
        <p:txBody>
          <a:bodyPr/>
          <a:lstStyle/>
          <a:p>
            <a:pPr lvl="0"/>
            <a:r>
              <a:rPr lang="ru-RU" sz="1800" dirty="0"/>
              <a:t>Что охватывается тестом производительности? </a:t>
            </a:r>
          </a:p>
          <a:p>
            <a:pPr lvl="0"/>
            <a:r>
              <a:rPr lang="ru-RU" sz="1800" dirty="0"/>
              <a:t>Если в тест включаются пользовательские интерфейсы, то сколько одновременно работающих в системе пользователей ожидается для каждого интерфейса (необходимо определить пиковые и нормальные значения)</a:t>
            </a:r>
          </a:p>
          <a:p>
            <a:pPr lvl="0"/>
            <a:r>
              <a:rPr lang="ru-RU" sz="1800" dirty="0"/>
              <a:t>Как выглядит аппаратная составляющая тестируемой системы?</a:t>
            </a:r>
          </a:p>
          <a:p>
            <a:pPr lvl="0"/>
            <a:r>
              <a:rPr lang="ru-RU" sz="1800" dirty="0"/>
              <a:t>Каков сценарий использования каждого компонента системы? (например, 20 % запросов составляет вход в систему, 40 % — поиск, 30 % — выбор элемента, 10 % — выход из системы)</a:t>
            </a:r>
          </a:p>
          <a:p>
            <a:pPr lvl="0"/>
            <a:r>
              <a:rPr lang="ru-RU" sz="1800" dirty="0"/>
              <a:t>Каков сценарий использования системы? </a:t>
            </a:r>
          </a:p>
          <a:p>
            <a:pPr lvl="0"/>
            <a:r>
              <a:rPr lang="ru-RU" sz="1800" dirty="0"/>
              <a:t>Каковы требования ко времени выполнения серии операций серверной части приложения?</a:t>
            </a:r>
          </a:p>
          <a:p>
            <a:endParaRPr lang="ru-RU" dirty="0"/>
          </a:p>
        </p:txBody>
      </p:sp>
    </p:spTree>
    <p:extLst>
      <p:ext uri="{BB962C8B-B14F-4D97-AF65-F5344CB8AC3E}">
        <p14:creationId xmlns:p14="http://schemas.microsoft.com/office/powerpoint/2010/main" val="30814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Определение</a:t>
            </a:r>
          </a:p>
        </p:txBody>
      </p:sp>
      <p:sp>
        <p:nvSpPr>
          <p:cNvPr id="3" name="Text Placeholder 2"/>
          <p:cNvSpPr>
            <a:spLocks noGrp="1"/>
          </p:cNvSpPr>
          <p:nvPr>
            <p:ph type="body" sz="quarter" idx="10"/>
          </p:nvPr>
        </p:nvSpPr>
        <p:spPr>
          <a:xfrm>
            <a:off x="467544" y="1221582"/>
            <a:ext cx="8496944" cy="3456385"/>
          </a:xfrm>
        </p:spPr>
        <p:txBody>
          <a:bodyPr/>
          <a:lstStyle/>
          <a:p>
            <a:r>
              <a:rPr lang="ru-RU" b="1" dirty="0"/>
              <a:t>Тестирование производительности </a:t>
            </a:r>
            <a:r>
              <a:rPr lang="ru-RU" dirty="0"/>
              <a:t>— тестирование, которое проводится с целью определения, как быстро работает вычислительная система или её часть под определённой нагрузкой. Также может служить для проверки и подтверждения других атрибутов качества системы, таких как масштабируемость, надёжность и потребление ресурсов.</a:t>
            </a:r>
          </a:p>
        </p:txBody>
      </p:sp>
    </p:spTree>
    <p:extLst>
      <p:ext uri="{BB962C8B-B14F-4D97-AF65-F5344CB8AC3E}">
        <p14:creationId xmlns:p14="http://schemas.microsoft.com/office/powerpoint/2010/main" val="2291125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49492"/>
            <a:ext cx="7776864" cy="745592"/>
          </a:xfrm>
        </p:spPr>
        <p:txBody>
          <a:bodyPr>
            <a:normAutofit/>
          </a:bodyPr>
          <a:lstStyle/>
          <a:p>
            <a:r>
              <a:rPr lang="ru-RU" dirty="0"/>
              <a:t>Мифы о тестировании производительности</a:t>
            </a:r>
          </a:p>
        </p:txBody>
      </p:sp>
      <p:sp>
        <p:nvSpPr>
          <p:cNvPr id="3" name="Text Placeholder 2"/>
          <p:cNvSpPr>
            <a:spLocks noGrp="1"/>
          </p:cNvSpPr>
          <p:nvPr>
            <p:ph type="body" sz="quarter" idx="10"/>
          </p:nvPr>
        </p:nvSpPr>
        <p:spPr>
          <a:xfrm>
            <a:off x="467544" y="1995686"/>
            <a:ext cx="8424936" cy="2682281"/>
          </a:xfrm>
        </p:spPr>
        <p:txBody>
          <a:bodyPr/>
          <a:lstStyle/>
          <a:p>
            <a:pPr marL="54900" indent="0" algn="ctr">
              <a:buNone/>
            </a:pPr>
            <a:r>
              <a:rPr lang="ru-RU" b="1" dirty="0"/>
              <a:t>«Тестирование производительности проводится с целью сломать систему». </a:t>
            </a:r>
          </a:p>
        </p:txBody>
      </p:sp>
    </p:spTree>
    <p:extLst>
      <p:ext uri="{BB962C8B-B14F-4D97-AF65-F5344CB8AC3E}">
        <p14:creationId xmlns:p14="http://schemas.microsoft.com/office/powerpoint/2010/main" val="1808368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49492"/>
            <a:ext cx="7776864" cy="745592"/>
          </a:xfrm>
        </p:spPr>
        <p:txBody>
          <a:bodyPr>
            <a:normAutofit/>
          </a:bodyPr>
          <a:lstStyle/>
          <a:p>
            <a:r>
              <a:rPr lang="ru-RU" dirty="0"/>
              <a:t>Мифы о тестировании производительности</a:t>
            </a:r>
          </a:p>
        </p:txBody>
      </p:sp>
      <p:sp>
        <p:nvSpPr>
          <p:cNvPr id="3" name="Text Placeholder 2"/>
          <p:cNvSpPr>
            <a:spLocks noGrp="1"/>
          </p:cNvSpPr>
          <p:nvPr>
            <p:ph type="body" sz="quarter" idx="10"/>
          </p:nvPr>
        </p:nvSpPr>
        <p:spPr>
          <a:xfrm>
            <a:off x="467544" y="1995686"/>
            <a:ext cx="8424936" cy="2682281"/>
          </a:xfrm>
        </p:spPr>
        <p:txBody>
          <a:bodyPr/>
          <a:lstStyle/>
          <a:p>
            <a:pPr marL="54900" indent="0" algn="ctr">
              <a:buNone/>
            </a:pPr>
            <a:r>
              <a:rPr lang="ru-RU" b="1" dirty="0"/>
              <a:t>«Тестирование производительности должно осуществляться только после Интеграционного тестирования производительности». </a:t>
            </a:r>
          </a:p>
        </p:txBody>
      </p:sp>
    </p:spTree>
    <p:extLst>
      <p:ext uri="{BB962C8B-B14F-4D97-AF65-F5344CB8AC3E}">
        <p14:creationId xmlns:p14="http://schemas.microsoft.com/office/powerpoint/2010/main" val="1030308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49492"/>
            <a:ext cx="7776864" cy="745592"/>
          </a:xfrm>
        </p:spPr>
        <p:txBody>
          <a:bodyPr>
            <a:normAutofit/>
          </a:bodyPr>
          <a:lstStyle/>
          <a:p>
            <a:r>
              <a:rPr lang="ru-RU" dirty="0"/>
              <a:t>Мифы о тестировании производительности</a:t>
            </a:r>
          </a:p>
        </p:txBody>
      </p:sp>
      <p:sp>
        <p:nvSpPr>
          <p:cNvPr id="3" name="Text Placeholder 2"/>
          <p:cNvSpPr>
            <a:spLocks noGrp="1"/>
          </p:cNvSpPr>
          <p:nvPr>
            <p:ph type="body" sz="quarter" idx="10"/>
          </p:nvPr>
        </p:nvSpPr>
        <p:spPr>
          <a:xfrm>
            <a:off x="467544" y="1995686"/>
            <a:ext cx="8424936" cy="2682281"/>
          </a:xfrm>
        </p:spPr>
        <p:txBody>
          <a:bodyPr/>
          <a:lstStyle/>
          <a:p>
            <a:pPr marL="54900" indent="0" algn="ctr">
              <a:buNone/>
            </a:pPr>
            <a:r>
              <a:rPr lang="ru-RU" b="1" dirty="0"/>
              <a:t>«</a:t>
            </a:r>
            <a:r>
              <a:rPr lang="ru-RU" dirty="0"/>
              <a:t>Тестирование производительности состоит только из написания скриптов, и любое изменение в приложении приводит к небольшому </a:t>
            </a:r>
            <a:r>
              <a:rPr lang="ru-RU" dirty="0" err="1"/>
              <a:t>рефакторингу</a:t>
            </a:r>
            <a:r>
              <a:rPr lang="ru-RU" dirty="0"/>
              <a:t> этих скриптов</a:t>
            </a:r>
            <a:r>
              <a:rPr lang="ru-RU" b="1" dirty="0"/>
              <a:t>». </a:t>
            </a:r>
          </a:p>
        </p:txBody>
      </p:sp>
    </p:spTree>
    <p:extLst>
      <p:ext uri="{BB962C8B-B14F-4D97-AF65-F5344CB8AC3E}">
        <p14:creationId xmlns:p14="http://schemas.microsoft.com/office/powerpoint/2010/main" val="2101879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49492"/>
            <a:ext cx="7776864" cy="745592"/>
          </a:xfrm>
        </p:spPr>
        <p:txBody>
          <a:bodyPr>
            <a:normAutofit/>
          </a:bodyPr>
          <a:lstStyle/>
          <a:p>
            <a:r>
              <a:rPr lang="ru-RU" dirty="0"/>
              <a:t>Мифы о тестировании производительности</a:t>
            </a:r>
          </a:p>
        </p:txBody>
      </p:sp>
      <p:sp>
        <p:nvSpPr>
          <p:cNvPr id="3" name="Text Placeholder 2"/>
          <p:cNvSpPr>
            <a:spLocks noGrp="1"/>
          </p:cNvSpPr>
          <p:nvPr>
            <p:ph type="body" sz="quarter" idx="10"/>
          </p:nvPr>
        </p:nvSpPr>
        <p:spPr>
          <a:xfrm>
            <a:off x="467544" y="1995686"/>
            <a:ext cx="8424936" cy="2682281"/>
          </a:xfrm>
        </p:spPr>
        <p:txBody>
          <a:bodyPr/>
          <a:lstStyle/>
          <a:p>
            <a:pPr marL="54900" indent="0" algn="ctr">
              <a:buNone/>
            </a:pPr>
            <a:r>
              <a:rPr lang="ru-RU" b="1" dirty="0"/>
              <a:t>«</a:t>
            </a:r>
            <a:r>
              <a:rPr lang="ru-RU" dirty="0"/>
              <a:t>Стресс-тестирование, нагрузочное тестирование и тестирование стабильности - это одно и то же.</a:t>
            </a:r>
            <a:r>
              <a:rPr lang="ru-RU" b="1" dirty="0"/>
              <a:t>». </a:t>
            </a:r>
          </a:p>
        </p:txBody>
      </p:sp>
    </p:spTree>
    <p:extLst>
      <p:ext uri="{BB962C8B-B14F-4D97-AF65-F5344CB8AC3E}">
        <p14:creationId xmlns:p14="http://schemas.microsoft.com/office/powerpoint/2010/main" val="205655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ru-RU" dirty="0"/>
          </a:p>
        </p:txBody>
      </p:sp>
    </p:spTree>
    <p:extLst>
      <p:ext uri="{BB962C8B-B14F-4D97-AF65-F5344CB8AC3E}">
        <p14:creationId xmlns:p14="http://schemas.microsoft.com/office/powerpoint/2010/main" val="1033167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Направления</a:t>
            </a:r>
          </a:p>
        </p:txBody>
      </p:sp>
      <p:sp>
        <p:nvSpPr>
          <p:cNvPr id="3" name="Text Placeholder 2"/>
          <p:cNvSpPr>
            <a:spLocks noGrp="1"/>
          </p:cNvSpPr>
          <p:nvPr>
            <p:ph type="body" sz="quarter" idx="10"/>
          </p:nvPr>
        </p:nvSpPr>
        <p:spPr>
          <a:xfrm>
            <a:off x="467544" y="1563638"/>
            <a:ext cx="8496944" cy="3114329"/>
          </a:xfrm>
        </p:spPr>
        <p:txBody>
          <a:bodyPr/>
          <a:lstStyle/>
          <a:p>
            <a:r>
              <a:rPr lang="ru-RU" dirty="0"/>
              <a:t>Нагрузочное</a:t>
            </a:r>
          </a:p>
          <a:p>
            <a:r>
              <a:rPr lang="ru-RU" dirty="0"/>
              <a:t>Стресс-тестирование</a:t>
            </a:r>
          </a:p>
          <a:p>
            <a:r>
              <a:rPr lang="ru-RU" dirty="0"/>
              <a:t>Тестирование стабильности</a:t>
            </a:r>
          </a:p>
          <a:p>
            <a:r>
              <a:rPr lang="ru-RU" dirty="0"/>
              <a:t>Объёмное тестирование</a:t>
            </a:r>
          </a:p>
          <a:p>
            <a:r>
              <a:rPr lang="ru-RU" dirty="0"/>
              <a:t>Конфигурационное тестирование</a:t>
            </a:r>
          </a:p>
        </p:txBody>
      </p:sp>
    </p:spTree>
    <p:extLst>
      <p:ext uri="{BB962C8B-B14F-4D97-AF65-F5344CB8AC3E}">
        <p14:creationId xmlns:p14="http://schemas.microsoft.com/office/powerpoint/2010/main" val="3132105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Как тестировать?</a:t>
            </a:r>
          </a:p>
        </p:txBody>
      </p:sp>
      <p:sp>
        <p:nvSpPr>
          <p:cNvPr id="3" name="Text Placeholder 2"/>
          <p:cNvSpPr>
            <a:spLocks noGrp="1"/>
          </p:cNvSpPr>
          <p:nvPr>
            <p:ph type="body" sz="quarter" idx="10"/>
          </p:nvPr>
        </p:nvSpPr>
        <p:spPr>
          <a:xfrm>
            <a:off x="467544" y="1221583"/>
            <a:ext cx="8208144" cy="2214264"/>
          </a:xfrm>
        </p:spPr>
        <p:txBody>
          <a:bodyPr/>
          <a:lstStyle/>
          <a:p>
            <a:r>
              <a:rPr lang="ru-RU" dirty="0"/>
              <a:t>в терминах рабочей нагрузки: программное обеспечение подвергается тестированию в ситуациях, соответствующих различным сценариям использования;</a:t>
            </a:r>
          </a:p>
          <a:p>
            <a:pPr marL="54900" indent="0">
              <a:buNone/>
            </a:pPr>
            <a:endParaRPr lang="ru-RU" dirty="0"/>
          </a:p>
          <a:p>
            <a:r>
              <a:rPr lang="ru-RU" dirty="0"/>
              <a:t>в рамках бета-тестирования, когда система испытывается реальными конечными пользователями.</a:t>
            </a:r>
          </a:p>
        </p:txBody>
      </p:sp>
    </p:spTree>
    <p:extLst>
      <p:ext uri="{BB962C8B-B14F-4D97-AF65-F5344CB8AC3E}">
        <p14:creationId xmlns:p14="http://schemas.microsoft.com/office/powerpoint/2010/main" val="3697366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Цели тестирования</a:t>
            </a:r>
          </a:p>
        </p:txBody>
      </p:sp>
      <p:sp>
        <p:nvSpPr>
          <p:cNvPr id="3" name="Text Placeholder 2"/>
          <p:cNvSpPr>
            <a:spLocks noGrp="1"/>
          </p:cNvSpPr>
          <p:nvPr>
            <p:ph type="body" sz="quarter" idx="12"/>
          </p:nvPr>
        </p:nvSpPr>
        <p:spPr>
          <a:xfrm>
            <a:off x="395536" y="1563638"/>
            <a:ext cx="8424936" cy="3168352"/>
          </a:xfrm>
        </p:spPr>
        <p:txBody>
          <a:bodyPr/>
          <a:lstStyle/>
          <a:p>
            <a:pPr lvl="0"/>
            <a:r>
              <a:rPr lang="ru-RU" sz="2000" dirty="0"/>
              <a:t>Демонстрация того, что система удовлетворяет критериям производительности.</a:t>
            </a:r>
          </a:p>
          <a:p>
            <a:pPr lvl="0"/>
            <a:r>
              <a:rPr lang="ru-RU" sz="2000" dirty="0"/>
              <a:t>Определение, производительность какой из двух или нескольких систем лучше.</a:t>
            </a:r>
          </a:p>
          <a:p>
            <a:pPr lvl="0"/>
            <a:r>
              <a:rPr lang="ru-RU" sz="2000" dirty="0"/>
              <a:t>Определение, какой элемент нагрузки или часть системы приводит к снижению производительности.</a:t>
            </a:r>
          </a:p>
          <a:p>
            <a:pPr marL="54900" indent="0">
              <a:buNone/>
            </a:pPr>
            <a:endParaRPr lang="ru-RU" dirty="0"/>
          </a:p>
        </p:txBody>
      </p:sp>
    </p:spTree>
    <p:extLst>
      <p:ext uri="{BB962C8B-B14F-4D97-AF65-F5344CB8AC3E}">
        <p14:creationId xmlns:p14="http://schemas.microsoft.com/office/powerpoint/2010/main" val="121041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Всегда!</a:t>
            </a:r>
          </a:p>
        </p:txBody>
      </p:sp>
      <p:sp>
        <p:nvSpPr>
          <p:cNvPr id="3" name="Text Placeholder 2"/>
          <p:cNvSpPr>
            <a:spLocks noGrp="1"/>
          </p:cNvSpPr>
          <p:nvPr>
            <p:ph type="body" sz="quarter" idx="15"/>
          </p:nvPr>
        </p:nvSpPr>
        <p:spPr>
          <a:xfrm>
            <a:off x="395288" y="1275606"/>
            <a:ext cx="8425184" cy="3240360"/>
          </a:xfrm>
        </p:spPr>
        <p:txBody>
          <a:bodyPr/>
          <a:lstStyle/>
          <a:p>
            <a:r>
              <a:rPr lang="ru-RU" sz="2400" dirty="0"/>
              <a:t>Должен быть задан вопрос:</a:t>
            </a:r>
          </a:p>
          <a:p>
            <a:endParaRPr lang="ru-RU" dirty="0"/>
          </a:p>
          <a:p>
            <a:pPr marL="54900" indent="0">
              <a:buNone/>
            </a:pPr>
            <a:endParaRPr lang="ru-RU" dirty="0"/>
          </a:p>
          <a:p>
            <a:pPr marL="54900" indent="0" algn="ctr">
              <a:buNone/>
            </a:pPr>
            <a:r>
              <a:rPr lang="ru-RU" sz="2800" b="1" dirty="0"/>
              <a:t>Какую цель мы преследуем, тестируя производительность?</a:t>
            </a:r>
          </a:p>
        </p:txBody>
      </p:sp>
    </p:spTree>
    <p:extLst>
      <p:ext uri="{BB962C8B-B14F-4D97-AF65-F5344CB8AC3E}">
        <p14:creationId xmlns:p14="http://schemas.microsoft.com/office/powerpoint/2010/main" val="746821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Цели тестирования</a:t>
            </a:r>
          </a:p>
        </p:txBody>
      </p:sp>
      <p:sp>
        <p:nvSpPr>
          <p:cNvPr id="3" name="Text Placeholder 2"/>
          <p:cNvSpPr>
            <a:spLocks noGrp="1"/>
          </p:cNvSpPr>
          <p:nvPr>
            <p:ph type="body" sz="quarter" idx="10"/>
          </p:nvPr>
        </p:nvSpPr>
        <p:spPr>
          <a:xfrm>
            <a:off x="467544" y="1347614"/>
            <a:ext cx="8352928" cy="3330353"/>
          </a:xfrm>
        </p:spPr>
        <p:txBody>
          <a:bodyPr/>
          <a:lstStyle/>
          <a:p>
            <a:r>
              <a:rPr lang="ru-RU" dirty="0"/>
              <a:t>Проверка пропускной способности</a:t>
            </a:r>
          </a:p>
          <a:p>
            <a:r>
              <a:rPr lang="ru-RU" dirty="0"/>
              <a:t>Проверка времени ответа сервера</a:t>
            </a:r>
          </a:p>
          <a:p>
            <a:r>
              <a:rPr lang="ru-RU" dirty="0"/>
              <a:t>Проверка соответствия требованиям производительности</a:t>
            </a:r>
          </a:p>
        </p:txBody>
      </p:sp>
    </p:spTree>
    <p:extLst>
      <p:ext uri="{BB962C8B-B14F-4D97-AF65-F5344CB8AC3E}">
        <p14:creationId xmlns:p14="http://schemas.microsoft.com/office/powerpoint/2010/main" val="1216735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Метрики производительности</a:t>
            </a:r>
          </a:p>
        </p:txBody>
      </p:sp>
      <p:sp>
        <p:nvSpPr>
          <p:cNvPr id="3" name="Text Placeholder 2"/>
          <p:cNvSpPr>
            <a:spLocks noGrp="1"/>
          </p:cNvSpPr>
          <p:nvPr>
            <p:ph type="body" sz="quarter" idx="10"/>
          </p:nvPr>
        </p:nvSpPr>
        <p:spPr>
          <a:xfrm>
            <a:off x="467544" y="1221582"/>
            <a:ext cx="8352928" cy="3456385"/>
          </a:xfrm>
        </p:spPr>
        <p:txBody>
          <a:bodyPr/>
          <a:lstStyle/>
          <a:p>
            <a:r>
              <a:rPr lang="ru-RU" dirty="0"/>
              <a:t>Потребление ресурсов центрального процессора</a:t>
            </a:r>
          </a:p>
          <a:p>
            <a:r>
              <a:rPr lang="ru-RU" dirty="0"/>
              <a:t>Потребление оперативной памяти</a:t>
            </a:r>
          </a:p>
          <a:p>
            <a:r>
              <a:rPr lang="ru-RU" dirty="0"/>
              <a:t>Потребление сетевых ресурсов</a:t>
            </a:r>
          </a:p>
          <a:p>
            <a:r>
              <a:rPr lang="ru-RU" dirty="0"/>
              <a:t>Работа с дисковой подсистемой</a:t>
            </a:r>
          </a:p>
          <a:p>
            <a:r>
              <a:rPr lang="ru-RU" dirty="0"/>
              <a:t>Время выполнения запроса</a:t>
            </a:r>
          </a:p>
        </p:txBody>
      </p:sp>
    </p:spTree>
    <p:extLst>
      <p:ext uri="{BB962C8B-B14F-4D97-AF65-F5344CB8AC3E}">
        <p14:creationId xmlns:p14="http://schemas.microsoft.com/office/powerpoint/2010/main" val="3024847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Нагрузочное тестирование</a:t>
            </a:r>
          </a:p>
        </p:txBody>
      </p:sp>
      <p:sp>
        <p:nvSpPr>
          <p:cNvPr id="3" name="Text Placeholder 2"/>
          <p:cNvSpPr>
            <a:spLocks noGrp="1"/>
          </p:cNvSpPr>
          <p:nvPr>
            <p:ph type="body" sz="quarter" idx="10"/>
          </p:nvPr>
        </p:nvSpPr>
        <p:spPr>
          <a:xfrm>
            <a:off x="467544" y="1491630"/>
            <a:ext cx="8352928" cy="3186337"/>
          </a:xfrm>
        </p:spPr>
        <p:txBody>
          <a:bodyPr/>
          <a:lstStyle/>
          <a:p>
            <a:r>
              <a:rPr lang="ru-RU" dirty="0"/>
              <a:t>Нагрузочное тестирование (англ. </a:t>
            </a:r>
            <a:r>
              <a:rPr lang="ru-RU" dirty="0" err="1"/>
              <a:t>load</a:t>
            </a:r>
            <a:r>
              <a:rPr lang="ru-RU" dirty="0"/>
              <a:t> </a:t>
            </a:r>
            <a:r>
              <a:rPr lang="ru-RU" dirty="0" err="1"/>
              <a:t>testing</a:t>
            </a:r>
            <a:r>
              <a:rPr lang="ru-RU" dirty="0"/>
              <a:t>) — подвид тестирования производительности, сбор показателей и определение производительности и времени отклика программно-технической системы или устройства в ответ на внешний запрос с целью установления соответствия требованиям, предъявляемым к данной системе (устройству).</a:t>
            </a:r>
          </a:p>
          <a:p>
            <a:endParaRPr lang="ru-RU" dirty="0"/>
          </a:p>
        </p:txBody>
      </p:sp>
    </p:spTree>
    <p:extLst>
      <p:ext uri="{BB962C8B-B14F-4D97-AF65-F5344CB8AC3E}">
        <p14:creationId xmlns:p14="http://schemas.microsoft.com/office/powerpoint/2010/main" val="396334275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c52c7a93-205b-4981-837a-5501b4898422">VCM5ME4UWCWT-246-20112</_dlc_DocId>
    <_dlc_DocIdUrl xmlns="c52c7a93-205b-4981-837a-5501b4898422">
      <Url>http://gdc/Divisions/Sales/_layouts/DocIdRedir.aspx?ID=VCM5ME4UWCWT-246-20112</Url>
      <Description>VCM5ME4UWCWT-246-20112</Description>
    </_dlc_DocIdUrl>
    <Summary xmlns="543a9f71-0cea-4550-8aaa-c9311c25ee9b">Template Presentation GDC</Summary>
    <Next_x0020_review_x0020_period xmlns="543a9f71-0cea-4550-8aaa-c9311c25ee9b">12 months</Next_x0020_review_x0020_period>
    <Next_x0020_Review_x0020_Date xmlns="543a9f71-0cea-4550-8aaa-c9311c25ee9b">2015-11-12T06:14:26+00:00</Next_x0020_Review_x0020_Date>
    <Effective_x0020_From xmlns="543a9f71-0cea-4550-8aaa-c9311c25ee9b">2014-11-12T06:14:26+00:00</Effective_x0020_From>
    <Revision_x0020_Comments xmlns="543a9f71-0cea-4550-8aaa-c9311c25ee9b" xsi:nil="true"/>
    <Published_x0020_Version_x0020_ID xmlns="543a9f71-0cea-4550-8aaa-c9311c25ee9b">512</Published_x0020_Version_x0020_ID>
    <SCPI_x0020_comments xmlns="543a9f71-0cea-4550-8aaa-c9311c25ee9b" xsi:nil="true"/>
    <Classification xmlns="543a9f71-0cea-4550-8aaa-c9311c25ee9b">Internal use only</Classification>
    <Reference xmlns="543a9f71-0cea-4550-8aaa-c9311c25ee9b">PRD-MS-15</Reference>
    <Document_x0020_Status xmlns="543a9f71-0cea-4550-8aaa-c9311c25ee9b">Draft</Document_x0020_Status>
    <Authorized_x0020_by xmlns="543a9f71-0cea-4550-8aaa-c9311c25ee9b">
      <UserInfo>
        <DisplayName/>
        <AccountId xsi:nil="true"/>
        <AccountType/>
      </UserInfo>
    </Authorized_x0020_by>
    <SCPI_x0020_Status xmlns="543a9f71-0cea-4550-8aaa-c9311c25ee9b" xsi:nil="true"/>
    <Process_x0020_Status xmlns="543a9f71-0cea-4550-8aaa-c9311c25ee9b">Operational</Process_x0020_Status>
    <Published_x0020_Version_x0020_Link xmlns="543a9f71-0cea-4550-8aaa-c9311c25ee9b">
      <Url>http://gdc/BMS/_vti_history/512/Process%20Related%20Documents/Presentation_big_GDC.pptx</Url>
      <Description>Presentation_big_GDC</Description>
    </Published_x0020_Version_x0020_Link>
    <Last_x0020_Revision xmlns="543a9f71-0cea-4550-8aaa-c9311c25ee9b">2014-11-12T06:14:26+00:00</Last_x0020_Revision>
    <Date_x0020_Expired xmlns="543a9f71-0cea-4550-8aaa-c9311c25ee9b" xsi:nil="true"/>
    <Document_x0020_type xmlns="543a9f71-0cea-4550-8aaa-c9311c25ee9b">Template</Document_x0020_type>
    <Document_x0020_Author xmlns="543a9f71-0cea-4550-8aaa-c9311c25ee9b">
      <UserInfo>
        <DisplayName>Albina Valeeva</DisplayName>
        <AccountId>1379</AccountId>
        <AccountType/>
      </UserInfo>
    </Document_x0020_Author>
    <ReportOwner xmlns="http://schemas.microsoft.com/sharepoint/v3">
      <UserInfo>
        <DisplayName>Liliya Aleeva</DisplayName>
        <AccountId>1249</AccountId>
        <AccountType/>
      </UserInfo>
    </ReportOwner>
    <Process xmlns="543a9f71-0cea-4550-8aaa-c9311c25ee9b">472</Process>
    <DLCPolicyLabelClientValue xmlns="c39f6dc7-fdf8-4683-ab75-00669013f1ea">{_UIVersionString}</DLCPolicyLabelClientValue>
    <Area xmlns="543a9f71-0cea-4550-8aaa-c9311c25ee9b">Market and Sell Services</Area>
    <DLCPolicyLabelLock xmlns="c39f6dc7-fdf8-4683-ab75-00669013f1ea" xsi:nil="true"/>
    <DLCPolicyLabelValue xmlns="c39f6dc7-fdf8-4683-ab75-00669013f1ea">1.1</DLCPolicyLabelVal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p:Policy xmlns:p="office.server.policy" id="" local="true">
  <p:Name>PAL Procedure</p:Name>
  <p:Description/>
  <p:Statement/>
  <p:PolicyItems>
    <p:PolicyItem featureId="Microsoft.Office.RecordsManagement.PolicyFeatures.PolicyLabel" staticId="0x010100BAB13A3A5FE85D44ACAA1FDDEF0EA64B02010032D87ABC721F9643959B016376994440|801092262" UniqueId="34520e7f-32a2-4ab8-af72-9a084abf0133">
      <p:Name>Labels</p:Name>
      <p:Description>Generates labels that can be inserted in Microsoft Office documents to ensure that document properties or other important information are included when documents are printed. Labels can also be used to search for documents.</p:Description>
      <p:CustomData>
        <label>
          <segment type="metadata">_UIVersionString</segment>
        </label>
      </p:CustomData>
    </p:PolicyItem>
  </p:PolicyItems>
</p:Policy>
</file>

<file path=customXml/item4.xml><?xml version="1.0" encoding="utf-8"?>
<ct:contentTypeSchema xmlns:ct="http://schemas.microsoft.com/office/2006/metadata/contentType" xmlns:ma="http://schemas.microsoft.com/office/2006/metadata/properties/metaAttributes" ct:_="" ma:_="" ma:contentTypeName="PAL Procedure" ma:contentTypeID="0x010100BAB13A3A5FE85D44ACAA1FDDEF0EA64B02010032D87ABC721F9643959B016376994440" ma:contentTypeVersion="78" ma:contentTypeDescription="Создать из шаблона на Русском языке" ma:contentTypeScope="" ma:versionID="21445239c8a83e13ae23ed668c445a19">
  <xsd:schema xmlns:xsd="http://www.w3.org/2001/XMLSchema" xmlns:xs="http://www.w3.org/2001/XMLSchema" xmlns:p="http://schemas.microsoft.com/office/2006/metadata/properties" xmlns:ns1="543a9f71-0cea-4550-8aaa-c9311c25ee9b" xmlns:ns2="http://schemas.microsoft.com/sharepoint/v3" xmlns:ns3="c52c7a93-205b-4981-837a-5501b4898422" xmlns:ns4="c39f6dc7-fdf8-4683-ab75-00669013f1ea" targetNamespace="http://schemas.microsoft.com/office/2006/metadata/properties" ma:root="true" ma:fieldsID="ceb44778617d239c1ab0f9f07aca2b5e" ns1:_="" ns2:_="" ns3:_="" ns4:_="">
    <xsd:import namespace="543a9f71-0cea-4550-8aaa-c9311c25ee9b"/>
    <xsd:import namespace="http://schemas.microsoft.com/sharepoint/v3"/>
    <xsd:import namespace="c52c7a93-205b-4981-837a-5501b4898422"/>
    <xsd:import namespace="c39f6dc7-fdf8-4683-ab75-00669013f1ea"/>
    <xsd:element name="properties">
      <xsd:complexType>
        <xsd:sequence>
          <xsd:element name="documentManagement">
            <xsd:complexType>
              <xsd:all>
                <xsd:element ref="ns1:Reference"/>
                <xsd:element ref="ns1:Summary"/>
                <xsd:element ref="ns1:Document_x0020_Author"/>
                <xsd:element ref="ns1:Document_x0020_Status"/>
                <xsd:element ref="ns1:Authorized_x0020_by" minOccurs="0"/>
                <xsd:element ref="ns1:Last_x0020_Revision" minOccurs="0"/>
                <xsd:element ref="ns1:Next_x0020_review_x0020_period"/>
                <xsd:element ref="ns1:Next_x0020_Review_x0020_Date" minOccurs="0"/>
                <xsd:element ref="ns1:Classification"/>
                <xsd:element ref="ns2:ReportOwner" minOccurs="0"/>
                <xsd:element ref="ns1:Effective_x0020_From" minOccurs="0"/>
                <xsd:element ref="ns1:Area"/>
                <xsd:element ref="ns1:Revision_x0020_Comments" minOccurs="0"/>
                <xsd:element ref="ns1:SCPI_x0020_Status" minOccurs="0"/>
                <xsd:element ref="ns1:SCPI_x0020_comments" minOccurs="0"/>
                <xsd:element ref="ns1:Date_x0020_Expired" minOccurs="0"/>
                <xsd:element ref="ns1:Process" minOccurs="0"/>
                <xsd:element ref="ns3:_dlc_DocIdPersistId" minOccurs="0"/>
                <xsd:element ref="ns3:_dlc_DocIdUrl" minOccurs="0"/>
                <xsd:element ref="ns3:_dlc_DocId" minOccurs="0"/>
                <xsd:element ref="ns2:_dlc_Exempt" minOccurs="0"/>
                <xsd:element ref="ns4:DLCPolicyLabelValue" minOccurs="0"/>
                <xsd:element ref="ns4:DLCPolicyLabelClientValue" minOccurs="0"/>
                <xsd:element ref="ns4:DLCPolicyLabelLock" minOccurs="0"/>
                <xsd:element ref="ns1:Document_x0020_type" minOccurs="0"/>
                <xsd:element ref="ns1:Process_x0020_Status"/>
                <xsd:element ref="ns1:Published_x0020_Version_x0020_ID" minOccurs="0"/>
                <xsd:element ref="ns1:Published_x0020_Version_x0020_Link"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3a9f71-0cea-4550-8aaa-c9311c25ee9b" elementFormDefault="qualified">
    <xsd:import namespace="http://schemas.microsoft.com/office/2006/documentManagement/types"/>
    <xsd:import namespace="http://schemas.microsoft.com/office/infopath/2007/PartnerControls"/>
    <xsd:element name="Reference" ma:index="0" ma:displayName="Reference" ma:internalName="Reference">
      <xsd:simpleType>
        <xsd:restriction base="dms:Text">
          <xsd:maxLength value="255"/>
        </xsd:restriction>
      </xsd:simpleType>
    </xsd:element>
    <xsd:element name="Summary" ma:index="3" ma:displayName="Summary" ma:description="Аннотация документа на русском языке" ma:internalName="Summary" ma:readOnly="false">
      <xsd:simpleType>
        <xsd:restriction base="dms:Note"/>
      </xsd:simpleType>
    </xsd:element>
    <xsd:element name="Document_x0020_Author" ma:index="4" ma:displayName="Document Author" ma:description="" ma:list="UserInfo" ma:SharePointGroup="0" ma:internalName="Document_x0020_Author"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5" ma:displayName="Document Status" ma:default="Draft" ma:description="Статус документа" ma:format="Dropdown" ma:internalName="Document_x0020_Status">
      <xsd:simpleType>
        <xsd:restriction base="dms:Choice">
          <xsd:enumeration value="Draft"/>
          <xsd:enumeration value="Approved"/>
          <xsd:enumeration value="Expired"/>
        </xsd:restriction>
      </xsd:simpleType>
    </xsd:element>
    <xsd:element name="Authorized_x0020_by" ma:index="6" nillable="true" ma:displayName="Authorized by" ma:list="UserInfo" ma:SharePointGroup="0" ma:internalName="Authoriz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ast_x0020_Revision" ma:index="7" nillable="true" ma:displayName="Last Revision" ma:format="DateOnly" ma:internalName="Last_x0020_Revision">
      <xsd:simpleType>
        <xsd:restriction base="dms:DateTime"/>
      </xsd:simpleType>
    </xsd:element>
    <xsd:element name="Next_x0020_review_x0020_period" ma:index="8" ma:displayName="Review Period" ma:default="12 months" ma:format="Dropdown" ma:internalName="Next_x0020_review_x0020_period">
      <xsd:simpleType>
        <xsd:restriction base="dms:Choice">
          <xsd:enumeration value="6 months"/>
          <xsd:enumeration value="12 months"/>
          <xsd:enumeration value="24 months"/>
        </xsd:restriction>
      </xsd:simpleType>
    </xsd:element>
    <xsd:element name="Next_x0020_Review_x0020_Date" ma:index="9" nillable="true" ma:displayName="Next Review Date" ma:format="DateOnly" ma:internalName="Next_x0020_Review_x0020_Date">
      <xsd:simpleType>
        <xsd:restriction base="dms:DateTime"/>
      </xsd:simpleType>
    </xsd:element>
    <xsd:element name="Classification" ma:index="10" ma:displayName="Classification" ma:default="Unclassified" ma:format="Dropdown" ma:internalName="Classification" ma:readOnly="false">
      <xsd:simpleType>
        <xsd:restriction base="dms:Choice">
          <xsd:enumeration value="Internal use only"/>
          <xsd:enumeration value="Unclassified"/>
          <xsd:enumeration value="Company Secret"/>
          <xsd:enumeration value="Company Confidential"/>
          <xsd:enumeration value="Public"/>
          <xsd:enumeration value="ICL Group Restricted"/>
          <xsd:enumeration value="Fujitsu Restricted"/>
          <xsd:enumeration value="Общедоступная информация"/>
          <xsd:enumeration value="Только для Группы компаний ICL"/>
          <xsd:enumeration value="Для внутреннего использования"/>
          <xsd:enumeration value="Только для Группы компаний FUJITSU"/>
          <xsd:enumeration value="Конфиденциально"/>
          <xsd:enumeration value="Секретно"/>
        </xsd:restriction>
      </xsd:simpleType>
    </xsd:element>
    <xsd:element name="Effective_x0020_From" ma:index="12" nillable="true" ma:displayName="Effective From" ma:format="DateOnly" ma:internalName="Effective_x0020_From">
      <xsd:simpleType>
        <xsd:restriction base="dms:DateTime"/>
      </xsd:simpleType>
    </xsd:element>
    <xsd:element name="Area" ma:index="13" ma:displayName="Area" ma:description="" ma:format="Dropdown" ma:internalName="Area">
      <xsd:simpleType>
        <xsd:restriction base="dms:Choice">
          <xsd:enumeration value="Manage Continuous Improvement"/>
          <xsd:enumeration value="Deliver Services"/>
          <xsd:enumeration value="Develop Vision and Strategy"/>
          <xsd:enumeration value="Manage Information Security"/>
          <xsd:enumeration value="Manage Facilities and Administrative Services"/>
          <xsd:enumeration value="Manage Corporate Change"/>
          <xsd:enumeration value="Manage Finances"/>
          <xsd:enumeration value="Manage Human Capital"/>
          <xsd:enumeration value="Manage Information Technology"/>
          <xsd:enumeration value="Manage Services"/>
          <xsd:enumeration value="Market and Sell Services"/>
        </xsd:restriction>
      </xsd:simpleType>
    </xsd:element>
    <xsd:element name="Revision_x0020_Comments" ma:index="14" nillable="true" ma:displayName="Revision Comments" ma:internalName="Revision_x0020_Comments">
      <xsd:simpleType>
        <xsd:restriction base="dms:Note">
          <xsd:maxLength value="255"/>
        </xsd:restriction>
      </xsd:simpleType>
    </xsd:element>
    <xsd:element name="SCPI_x0020_Status" ma:index="15" nillable="true" ma:displayName="SCPI Status" ma:format="Dropdown" ma:internalName="SCPI_x0020_Status">
      <xsd:simpleType>
        <xsd:restriction base="dms:Choice">
          <xsd:enumeration value="BA peer review"/>
          <xsd:enumeration value="На доработке у автора"/>
          <xsd:enumeration value="SCPI review"/>
          <xsd:enumeration value="На утверждении"/>
          <xsd:enumeration value="Согласование завершено"/>
        </xsd:restriction>
      </xsd:simpleType>
    </xsd:element>
    <xsd:element name="SCPI_x0020_comments" ma:index="16" nillable="true" ma:displayName="SCPI Comments" ma:internalName="SCPI_x0020_comments">
      <xsd:simpleType>
        <xsd:restriction base="dms:Note">
          <xsd:maxLength value="255"/>
        </xsd:restriction>
      </xsd:simpleType>
    </xsd:element>
    <xsd:element name="Date_x0020_Expired" ma:index="17" nillable="true" ma:displayName="Date Expired" ma:format="DateOnly" ma:internalName="Date_x0020_Expired">
      <xsd:simpleType>
        <xsd:restriction base="dms:DateTime"/>
      </xsd:simpleType>
    </xsd:element>
    <xsd:element name="Process" ma:index="18" nillable="true" ma:displayName="Process" ma:description="" ma:list="{a6782272-6658-458f-bc3b-c634a41cb3cd}" ma:internalName="Process" ma:showField="Title" ma:web="{543A9F71-0CEA-4550-8AAA-C9311C25EE9B}">
      <xsd:simpleType>
        <xsd:restriction base="dms:Lookup"/>
      </xsd:simpleType>
    </xsd:element>
    <xsd:element name="Document_x0020_type" ma:index="32" nillable="true" ma:displayName="Document Type" ma:default="Procedure" ma:format="Dropdown" ma:internalName="Document_x0020_type">
      <xsd:simpleType>
        <xsd:restriction base="dms:Choice">
          <xsd:enumeration value="Procedure"/>
          <xsd:enumeration value="Template"/>
          <xsd:enumeration value="Example"/>
          <xsd:enumeration value="Checklist"/>
          <xsd:enumeration value="Catalogue"/>
          <xsd:enumeration value="Standard/Methodology"/>
          <xsd:enumeration value="Framework"/>
          <xsd:enumeration value="Tailoring guidelines"/>
          <xsd:enumeration value="Other"/>
        </xsd:restriction>
      </xsd:simpleType>
    </xsd:element>
    <xsd:element name="Process_x0020_Status" ma:index="33" ma:displayName="Process Status" ma:default="Operational" ma:format="Dropdown" ma:internalName="Process_x0020_Status">
      <xsd:simpleType>
        <xsd:restriction base="dms:Choice">
          <xsd:enumeration value="Operational"/>
          <xsd:enumeration value="Pilot"/>
          <xsd:enumeration value="Retired"/>
        </xsd:restriction>
      </xsd:simpleType>
    </xsd:element>
    <xsd:element name="Published_x0020_Version_x0020_ID" ma:index="34" nillable="true" ma:displayName="Published Version ID" ma:decimals="0" ma:hidden="true" ma:internalName="Published_x0020_Version_x0020_ID" ma:readOnly="false">
      <xsd:simpleType>
        <xsd:restriction base="dms:Number"/>
      </xsd:simpleType>
    </xsd:element>
    <xsd:element name="Published_x0020_Version_x0020_Link" ma:index="35" nillable="true" ma:displayName="Published Version Link" ma:format="Hyperlink" ma:hidden="true" ma:internalName="Published_x0020_Version_x0020_Link" ma:readOnly="fals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eportOwner" ma:index="11" nillable="true" ma:displayName="Owner" ma:description="Owner of this document" ma:list="UserInfo" ma:internalName="Report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Exempt" ma:index="27"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52c7a93-205b-4981-837a-5501b4898422" elementFormDefault="qualified">
    <xsd:import namespace="http://schemas.microsoft.com/office/2006/documentManagement/types"/>
    <xsd:import namespace="http://schemas.microsoft.com/office/infopath/2007/PartnerControls"/>
    <xsd:element name="_dlc_DocIdPersistId" ma:index="23" nillable="true" ma:displayName="Persist ID" ma:description="Keep ID on add." ma:hidden="true" ma:internalName="_dlc_DocIdPersistId" ma:readOnly="true">
      <xsd:simpleType>
        <xsd:restriction base="dms:Boolean"/>
      </xsd:simpleType>
    </xsd:element>
    <xsd:element name="_dlc_DocIdUrl" ma:index="2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6" nillable="true" ma:displayName="Document ID Value" ma:description="The value of the document ID assigned to this item." ma:internalName="_dlc_DocId"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39f6dc7-fdf8-4683-ab75-00669013f1ea" elementFormDefault="qualified">
    <xsd:import namespace="http://schemas.microsoft.com/office/2006/documentManagement/types"/>
    <xsd:import namespace="http://schemas.microsoft.com/office/infopath/2007/PartnerControls"/>
    <xsd:element name="DLCPolicyLabelValue" ma:index="28" nillable="true" ma:displayName="Label" ma:description="Stores the current value of the label." ma:internalName="DLCPolicyLabelValue" ma:readOnly="true">
      <xsd:simpleType>
        <xsd:restriction base="dms:Note">
          <xsd:maxLength value="255"/>
        </xsd:restriction>
      </xsd:simpleType>
    </xsd:element>
    <xsd:element name="DLCPolicyLabelClientValue" ma:index="29" nillable="true" ma:displayName="Client Label Value" ma:description="Stores the last label value computed on the client." ma:hidden="true" ma:internalName="DLCPolicyLabelClientValue" ma:readOnly="false">
      <xsd:simpleType>
        <xsd:restriction base="dms:Note"/>
      </xsd:simpleType>
    </xsd:element>
    <xsd:element name="DLCPolicyLabelLock" ma:index="30" nillable="true" ma:displayName="Label Locked" ma:description="Indicates whether the label should be updated when item properties are modified." ma:hidden="true" ma:internalName="DLCPolicyLabelLock"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1"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customXsn xmlns="http://schemas.microsoft.com/office/2006/metadata/customXsn">
  <xsnLocation>http://gdc/BMS/Process Related Documents/Forms/PAL Procedure/d041678c4f3278d1customXsn.xsn</xsnLocation>
  <cached>False</cached>
  <openByDefault>False</openByDefault>
  <xsnScope>http://gdc/BMS/Process Related Documents</xsnScope>
</customXsn>
</file>

<file path=customXml/item6.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Nintex conditional workflow start</Name>
    <Synchronization>Synchronous</Synchronization>
    <Type>10001</Type>
    <SequenceNumber>50000</SequenceNumber>
    <Assembly>Nintex.Workflow, Version=1.0.0.0, Culture=neutral, PublicKeyToken=913f6bae0ca5ae12</Assembly>
    <Class>Nintex.Workflow.ConditionalWorkflowStartReceiver</Class>
    <Data>635260692634481812</Data>
    <Filter/>
  </Receiver>
  <Receiver>
    <Name>Nintex conditional workflow start</Name>
    <Synchronization>Synchronous</Synchronization>
    <Type>10002</Type>
    <SequenceNumber>50000</SequenceNumber>
    <Assembly>Nintex.Workflow, Version=1.0.0.0, Culture=neutral, PublicKeyToken=913f6bae0ca5ae12</Assembly>
    <Class>Nintex.Workflow.ConditionalWorkflowStartReceiver</Class>
    <Data>635260692634481812</Data>
    <Filter/>
  </Receiver>
  <Receiver>
    <Name>Nintex conditional workflow start</Name>
    <Synchronization>Synchronous</Synchronization>
    <Type>2</Type>
    <SequenceNumber>50000</SequenceNumber>
    <Assembly>Nintex.Workflow, Version=1.0.0.0, Culture=neutral, PublicKeyToken=913f6bae0ca5ae12</Assembly>
    <Class>Nintex.Workflow.ConditionalWorkflowStartReceiver</Class>
    <Data>635260692634481812</Data>
    <Filter/>
  </Receiver>
  <Receiver>
    <Name>Nintex conditional workflow start</Name>
    <Synchronization>Synchronous</Synchronization>
    <Type>10001</Type>
    <SequenceNumber>50000</SequenceNumber>
    <Assembly>Nintex.Workflow, Version=1.0.0.0, Culture=neutral, PublicKeyToken=913f6bae0ca5ae12</Assembly>
    <Class>Nintex.Workflow.ConditionalWorkflowStartReceiver</Class>
    <Data>635568308768521932</Data>
    <Filter/>
  </Receiver>
  <Receiver>
    <Name>Nintex conditional workflow start</Name>
    <Synchronization>Synchronous</Synchronization>
    <Type>10002</Type>
    <SequenceNumber>50000</SequenceNumber>
    <Assembly>Nintex.Workflow, Version=1.0.0.0, Culture=neutral, PublicKeyToken=913f6bae0ca5ae12</Assembly>
    <Class>Nintex.Workflow.ConditionalWorkflowStartReceiver</Class>
    <Data>635568308768521932</Data>
    <Filter/>
  </Receiver>
  <Receiver>
    <Name>Nintex conditional workflow start</Name>
    <Synchronization>Synchronous</Synchronization>
    <Type>2</Type>
    <SequenceNumber>50000</SequenceNumber>
    <Assembly>Nintex.Workflow, Version=1.0.0.0, Culture=neutral, PublicKeyToken=913f6bae0ca5ae12</Assembly>
    <Class>Nintex.Workflow.ConditionalWorkflowStartReceiver</Class>
    <Data>635568308768521932</Data>
    <Filter/>
  </Receiver>
</spe:Receivers>
</file>

<file path=customXml/itemProps1.xml><?xml version="1.0" encoding="utf-8"?>
<ds:datastoreItem xmlns:ds="http://schemas.openxmlformats.org/officeDocument/2006/customXml" ds:itemID="{A71A2475-A7A9-4924-8021-4F1767301250}">
  <ds:schemaRefs>
    <ds:schemaRef ds:uri="http://schemas.microsoft.com/office/infopath/2007/PartnerControls"/>
    <ds:schemaRef ds:uri="http://purl.org/dc/terms/"/>
    <ds:schemaRef ds:uri="543a9f71-0cea-4550-8aaa-c9311c25ee9b"/>
    <ds:schemaRef ds:uri="http://www.w3.org/XML/1998/namespace"/>
    <ds:schemaRef ds:uri="http://purl.org/dc/elements/1.1/"/>
    <ds:schemaRef ds:uri="http://schemas.openxmlformats.org/package/2006/metadata/core-properties"/>
    <ds:schemaRef ds:uri="http://schemas.microsoft.com/office/2006/documentManagement/types"/>
    <ds:schemaRef ds:uri="c52c7a93-205b-4981-837a-5501b4898422"/>
    <ds:schemaRef ds:uri="c39f6dc7-fdf8-4683-ab75-00669013f1ea"/>
    <ds:schemaRef ds:uri="http://schemas.microsoft.com/sharepoint/v3"/>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5F266965-C9A0-47A6-AF75-21AB3FCD0F7E}">
  <ds:schemaRefs>
    <ds:schemaRef ds:uri="http://schemas.microsoft.com/sharepoint/v3/contenttype/forms"/>
  </ds:schemaRefs>
</ds:datastoreItem>
</file>

<file path=customXml/itemProps3.xml><?xml version="1.0" encoding="utf-8"?>
<ds:datastoreItem xmlns:ds="http://schemas.openxmlformats.org/officeDocument/2006/customXml" ds:itemID="{B6C79312-673E-475F-978C-B94D3107D574}">
  <ds:schemaRefs>
    <ds:schemaRef ds:uri="office.server.policy"/>
  </ds:schemaRefs>
</ds:datastoreItem>
</file>

<file path=customXml/itemProps4.xml><?xml version="1.0" encoding="utf-8"?>
<ds:datastoreItem xmlns:ds="http://schemas.openxmlformats.org/officeDocument/2006/customXml" ds:itemID="{00A5FA3C-74E9-4A5A-8F57-2130966373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3a9f71-0cea-4550-8aaa-c9311c25ee9b"/>
    <ds:schemaRef ds:uri="http://schemas.microsoft.com/sharepoint/v3"/>
    <ds:schemaRef ds:uri="c52c7a93-205b-4981-837a-5501b4898422"/>
    <ds:schemaRef ds:uri="c39f6dc7-fdf8-4683-ab75-00669013f1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A5F65F22-6AC5-4104-B7DD-8921AF9C249E}">
  <ds:schemaRefs>
    <ds:schemaRef ds:uri="http://schemas.microsoft.com/office/2006/metadata/customXsn"/>
  </ds:schemaRefs>
</ds:datastoreItem>
</file>

<file path=customXml/itemProps6.xml><?xml version="1.0" encoding="utf-8"?>
<ds:datastoreItem xmlns:ds="http://schemas.openxmlformats.org/officeDocument/2006/customXml" ds:itemID="{5BE6F58B-315F-4DE0-BE55-A957C1283D2D}">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4694</TotalTime>
  <Words>593</Words>
  <Application>Microsoft Office PowerPoint</Application>
  <PresentationFormat>Экран (16:9)</PresentationFormat>
  <Paragraphs>79</Paragraphs>
  <Slides>24</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4</vt:i4>
      </vt:variant>
      <vt:variant>
        <vt:lpstr>Заголовки слайдов</vt:lpstr>
      </vt:variant>
      <vt:variant>
        <vt:i4>24</vt:i4>
      </vt:variant>
    </vt:vector>
  </HeadingPairs>
  <TitlesOfParts>
    <vt:vector size="33" baseType="lpstr">
      <vt:lpstr>Arial</vt:lpstr>
      <vt:lpstr>Calibri</vt:lpstr>
      <vt:lpstr>Courier New</vt:lpstr>
      <vt:lpstr>Helvetica</vt:lpstr>
      <vt:lpstr>Symbol</vt:lpstr>
      <vt:lpstr>Тема Office</vt:lpstr>
      <vt:lpstr>Custom Design</vt:lpstr>
      <vt:lpstr>1_Custom Design</vt:lpstr>
      <vt:lpstr>2_Custom Design</vt:lpstr>
      <vt:lpstr>Тестирование производительности</vt:lpstr>
      <vt:lpstr>Определение</vt:lpstr>
      <vt:lpstr>Направления</vt:lpstr>
      <vt:lpstr>Как тестировать?</vt:lpstr>
      <vt:lpstr>Цели тестирования</vt:lpstr>
      <vt:lpstr>Всегда!</vt:lpstr>
      <vt:lpstr>Цели тестирования</vt:lpstr>
      <vt:lpstr>Метрики производительности</vt:lpstr>
      <vt:lpstr>Нагрузочное тестирование</vt:lpstr>
      <vt:lpstr>Цель нагрузочного тестирования</vt:lpstr>
      <vt:lpstr>Принципы нагрузочного тестирования</vt:lpstr>
      <vt:lpstr>Узлы системы</vt:lpstr>
      <vt:lpstr>Инструментарий</vt:lpstr>
      <vt:lpstr>Инструментарий</vt:lpstr>
      <vt:lpstr>Стресс-тестирование</vt:lpstr>
      <vt:lpstr>Тестирование стабильности</vt:lpstr>
      <vt:lpstr>Объёмное тестирование</vt:lpstr>
      <vt:lpstr>Конфигурационное тестирование</vt:lpstr>
      <vt:lpstr>Типичные вопросы</vt:lpstr>
      <vt:lpstr>Мифы о тестировании производительности</vt:lpstr>
      <vt:lpstr>Мифы о тестировании производительности</vt:lpstr>
      <vt:lpstr>Мифы о тестировании производительности</vt:lpstr>
      <vt:lpstr>Мифы о тестировании производительности</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Alisa Krasnova</dc:creator>
  <cp:lastModifiedBy>Aleksandra Ilina</cp:lastModifiedBy>
  <cp:revision>62</cp:revision>
  <dcterms:created xsi:type="dcterms:W3CDTF">2014-09-05T09:57:06Z</dcterms:created>
  <dcterms:modified xsi:type="dcterms:W3CDTF">2021-10-15T13:22:40Z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ed2a73f4-8c45-425f-bc79-4dca9c92c2d5</vt:lpwstr>
  </property>
  <property fmtid="{D5CDD505-2E9C-101B-9397-08002B2CF9AE}" pid="3" name="ContentTypeId">
    <vt:lpwstr>0x010100BAB13A3A5FE85D44ACAA1FDDEF0EA64B02010032D87ABC721F9643959B016376994440</vt:lpwstr>
  </property>
</Properties>
</file>