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73906-E1B8-43A6-8FE3-13F0E9929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zh-TW" altLang="en-US" dirty="0"/>
              <a:t>商管程式設計</a:t>
            </a:r>
            <a:br>
              <a:rPr lang="en-US" altLang="zh-TW" dirty="0"/>
            </a:br>
            <a:r>
              <a:rPr lang="zh-TW" altLang="en-US" dirty="0"/>
              <a:t>口頭報告</a:t>
            </a:r>
            <a:br>
              <a:rPr lang="en-US" altLang="zh-TW" dirty="0"/>
            </a:br>
            <a:r>
              <a:rPr lang="zh-TW" altLang="en-US" sz="4800" dirty="0"/>
              <a:t>第</a:t>
            </a:r>
            <a:r>
              <a:rPr lang="en-US" altLang="zh-TW" sz="4800" dirty="0"/>
              <a:t>15</a:t>
            </a:r>
            <a:r>
              <a:rPr lang="zh-TW" altLang="en-US" sz="4800" dirty="0"/>
              <a:t>組 </a:t>
            </a:r>
          </a:p>
        </p:txBody>
      </p:sp>
    </p:spTree>
    <p:extLst>
      <p:ext uri="{BB962C8B-B14F-4D97-AF65-F5344CB8AC3E}">
        <p14:creationId xmlns:p14="http://schemas.microsoft.com/office/powerpoint/2010/main" val="117703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8452E-58EE-4D7D-A010-F15E1BFF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F0535-8900-4D36-8AD5-5090CC32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組員介紹</a:t>
            </a:r>
            <a:endParaRPr lang="en-US" altLang="zh-TW" sz="2800" dirty="0"/>
          </a:p>
          <a:p>
            <a:r>
              <a:rPr lang="zh-TW" altLang="en-US" sz="2800" dirty="0"/>
              <a:t>設計理念</a:t>
            </a:r>
            <a:endParaRPr lang="en-US" altLang="zh-TW" sz="2800" dirty="0"/>
          </a:p>
          <a:p>
            <a:r>
              <a:rPr lang="zh-TW" altLang="en-US" sz="2800" dirty="0"/>
              <a:t>介面展示</a:t>
            </a:r>
            <a:endParaRPr lang="en-US" altLang="zh-TW" sz="2800" dirty="0"/>
          </a:p>
          <a:p>
            <a:r>
              <a:rPr lang="zh-TW" altLang="en-US" sz="2800" dirty="0"/>
              <a:t>條件解說</a:t>
            </a:r>
            <a:endParaRPr lang="en-US" altLang="zh-TW" sz="2800" dirty="0"/>
          </a:p>
          <a:p>
            <a:r>
              <a:rPr lang="zh-TW" altLang="en-US" sz="2800" dirty="0"/>
              <a:t>程式碼介紹</a:t>
            </a:r>
            <a:endParaRPr lang="en-US" altLang="zh-TW" sz="2800" dirty="0"/>
          </a:p>
          <a:p>
            <a:r>
              <a:rPr lang="zh-TW" altLang="en-US" sz="2800" dirty="0"/>
              <a:t>程式實體操作</a:t>
            </a:r>
            <a:endParaRPr lang="en-US" altLang="zh-TW" sz="2800" dirty="0"/>
          </a:p>
          <a:p>
            <a:r>
              <a:rPr lang="zh-TW" altLang="en-US" sz="2800" dirty="0"/>
              <a:t>心得與展望</a:t>
            </a:r>
            <a:endParaRPr lang="en-US" altLang="zh-TW" sz="2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99352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68A9-89A6-403B-88A7-D7BFB81A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組員介紹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89ECC0-4DD0-46C4-8DE5-ABCFEDED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/>
              <a:t>鄧宇翔 </a:t>
            </a:r>
            <a:r>
              <a:rPr lang="en-US" altLang="zh-TW" sz="3200" dirty="0"/>
              <a:t>B07703005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洪嘉敏 </a:t>
            </a:r>
            <a:r>
              <a:rPr lang="en-US" altLang="zh-TW" sz="3200" dirty="0"/>
              <a:t>B07703010 </a:t>
            </a:r>
            <a:r>
              <a:rPr lang="zh-TW" altLang="en-US" sz="3200" dirty="0"/>
              <a:t>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蔡秉叡 </a:t>
            </a:r>
            <a:r>
              <a:rPr lang="en-US" altLang="zh-TW" sz="3200" dirty="0"/>
              <a:t>B07703037</a:t>
            </a:r>
            <a:r>
              <a:rPr lang="zh-TW" altLang="en-US" sz="3200" dirty="0"/>
              <a:t> 財金一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zh-TW" altLang="en-US" sz="3200" dirty="0"/>
              <a:t>黃若依 </a:t>
            </a:r>
            <a:r>
              <a:rPr lang="en-US" altLang="zh-TW" sz="3200" dirty="0"/>
              <a:t>B07703117 </a:t>
            </a:r>
            <a:r>
              <a:rPr lang="zh-TW" altLang="en-US" sz="3200" dirty="0"/>
              <a:t>財金一</a:t>
            </a:r>
          </a:p>
        </p:txBody>
      </p:sp>
    </p:spTree>
    <p:extLst>
      <p:ext uri="{BB962C8B-B14F-4D97-AF65-F5344CB8AC3E}">
        <p14:creationId xmlns:p14="http://schemas.microsoft.com/office/powerpoint/2010/main" val="1740358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2CEA5-8744-46A1-A5FC-6B0CD23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我們的程式？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DBAD58-5081-4BE5-9F53-03544013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3200400"/>
            <a:ext cx="96012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9600" b="1" dirty="0"/>
              <a:t>選股好簡單！</a:t>
            </a:r>
            <a:endParaRPr lang="en-US" altLang="zh-TW" sz="9600" b="1" dirty="0"/>
          </a:p>
        </p:txBody>
      </p:sp>
    </p:spTree>
    <p:extLst>
      <p:ext uri="{BB962C8B-B14F-4D97-AF65-F5344CB8AC3E}">
        <p14:creationId xmlns:p14="http://schemas.microsoft.com/office/powerpoint/2010/main" val="10495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3FF62-CC1A-458C-A722-63630363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BD559-7A4E-48A8-9875-8CB38272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8909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4E71505-08DE-42F4-8940-E4A66C9390B1}"/>
              </a:ext>
            </a:extLst>
          </p:cNvPr>
          <p:cNvSpPr txBox="1"/>
          <p:nvPr/>
        </p:nvSpPr>
        <p:spPr>
          <a:xfrm>
            <a:off x="4360016" y="225143"/>
            <a:ext cx="2743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分為四種指標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1811B0-94C2-4700-9BD4-B7317E1497CE}"/>
              </a:ext>
            </a:extLst>
          </p:cNvPr>
          <p:cNvSpPr txBox="1"/>
          <p:nvPr/>
        </p:nvSpPr>
        <p:spPr>
          <a:xfrm>
            <a:off x="2573060" y="1900947"/>
            <a:ext cx="1046440" cy="35133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800" dirty="0"/>
              <a:t>每種指標裡</a:t>
            </a:r>
            <a:endParaRPr lang="en-US" altLang="zh-TW" sz="2800" dirty="0"/>
          </a:p>
          <a:p>
            <a:r>
              <a:rPr lang="zh-TW" altLang="en-US" sz="2800" dirty="0"/>
              <a:t>各有不同的選股條件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D65D76BA-1CB4-48EC-A0BA-0F03C39B3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830" y="1102311"/>
            <a:ext cx="5034291" cy="5549887"/>
          </a:xfr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650E9293-7178-40F8-BAEB-1B4EDC4F62DD}"/>
              </a:ext>
            </a:extLst>
          </p:cNvPr>
          <p:cNvSpPr/>
          <p:nvPr/>
        </p:nvSpPr>
        <p:spPr>
          <a:xfrm rot="5400000">
            <a:off x="5307047" y="-755066"/>
            <a:ext cx="849142" cy="3714754"/>
          </a:xfrm>
          <a:prstGeom prst="leftBrace">
            <a:avLst>
              <a:gd name="adj1" fmla="val 8333"/>
              <a:gd name="adj2" fmla="val 502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F0AF1FAF-05A6-4098-84AC-1BAA729E4E1E}"/>
              </a:ext>
            </a:extLst>
          </p:cNvPr>
          <p:cNvSpPr/>
          <p:nvPr/>
        </p:nvSpPr>
        <p:spPr>
          <a:xfrm>
            <a:off x="3519050" y="1819275"/>
            <a:ext cx="355191" cy="176212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61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6114253-C415-49F9-A222-561D02E91FE3}"/>
              </a:ext>
            </a:extLst>
          </p:cNvPr>
          <p:cNvSpPr txBox="1"/>
          <p:nvPr/>
        </p:nvSpPr>
        <p:spPr>
          <a:xfrm>
            <a:off x="1719256" y="1699052"/>
            <a:ext cx="96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突破：挑出有在限定時段內突破壓力線的股票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26C9-7987-4324-B9C2-EAC12108F92A}"/>
              </a:ext>
            </a:extLst>
          </p:cNvPr>
          <p:cNvSpPr txBox="1"/>
          <p:nvPr/>
        </p:nvSpPr>
        <p:spPr>
          <a:xfrm>
            <a:off x="1719256" y="2453105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乖離：找出在限定時段內，和移動平均線差距 </a:t>
            </a:r>
            <a:endParaRPr lang="en-US" altLang="zh-TW" sz="3600" dirty="0"/>
          </a:p>
          <a:p>
            <a:r>
              <a:rPr lang="zh-TW" altLang="en-US" sz="3600" dirty="0"/>
              <a:t>            符合標準的股票</a:t>
            </a:r>
            <a:endParaRPr lang="en-US" altLang="zh-TW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16CCA4-298D-44C3-BD86-7810AFF88C1B}"/>
              </a:ext>
            </a:extLst>
          </p:cNvPr>
          <p:cNvSpPr txBox="1"/>
          <p:nvPr/>
        </p:nvSpPr>
        <p:spPr>
          <a:xfrm>
            <a:off x="1719256" y="3653434"/>
            <a:ext cx="968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趨勢：跟之前的表現相比，這支股票最近的表</a:t>
            </a:r>
            <a:endParaRPr lang="en-US" altLang="zh-TW" sz="3600" dirty="0"/>
          </a:p>
          <a:p>
            <a:r>
              <a:rPr lang="zh-TW" altLang="en-US" sz="3600" dirty="0"/>
              <a:t>            現為好或壞</a:t>
            </a:r>
            <a:endParaRPr lang="en-US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557E6C-53A6-47BF-9595-89472B61A499}"/>
              </a:ext>
            </a:extLst>
          </p:cNvPr>
          <p:cNvSpPr txBox="1"/>
          <p:nvPr/>
        </p:nvSpPr>
        <p:spPr>
          <a:xfrm>
            <a:off x="1719256" y="4853763"/>
            <a:ext cx="982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技術指標：</a:t>
            </a:r>
            <a:r>
              <a:rPr lang="zh-TW" altLang="en-US" sz="3200" dirty="0"/>
              <a:t>分為</a:t>
            </a:r>
            <a:r>
              <a:rPr lang="en-US" altLang="zh-TW" sz="3200" dirty="0"/>
              <a:t>K</a:t>
            </a:r>
            <a:r>
              <a:rPr lang="zh-TW" altLang="en-US" sz="3200" dirty="0"/>
              <a:t>值與</a:t>
            </a:r>
            <a:r>
              <a:rPr lang="en-US" altLang="zh-TW" sz="3200" dirty="0"/>
              <a:t>D</a:t>
            </a:r>
            <a:r>
              <a:rPr lang="zh-TW" altLang="en-US" sz="3200" dirty="0"/>
              <a:t>值，</a:t>
            </a:r>
            <a:r>
              <a:rPr lang="en-US" altLang="zh-TW" sz="3200" dirty="0"/>
              <a:t>K</a:t>
            </a:r>
            <a:r>
              <a:rPr lang="zh-TW" altLang="en-US" sz="3200" dirty="0"/>
              <a:t>值對股價反應較快，</a:t>
            </a:r>
            <a:r>
              <a:rPr lang="en-US" altLang="zh-TW" sz="3200" dirty="0"/>
              <a:t>D</a:t>
            </a:r>
          </a:p>
          <a:p>
            <a:r>
              <a:rPr lang="zh-TW" altLang="en-US" sz="3200" dirty="0"/>
              <a:t>                      值對股價反應較慢，透過兩方交叉可找出 </a:t>
            </a:r>
            <a:endParaRPr lang="en-US" altLang="zh-TW" sz="3200" dirty="0"/>
          </a:p>
          <a:p>
            <a:r>
              <a:rPr lang="zh-TW" altLang="en-US" sz="3200" dirty="0"/>
              <a:t>                      哪支股票前景看好</a:t>
            </a:r>
            <a:endParaRPr lang="en-US" altLang="zh-TW" sz="32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B8B1C068-7949-440C-940B-A6B6F32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14718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條件解說</a:t>
            </a:r>
          </a:p>
        </p:txBody>
      </p:sp>
    </p:spTree>
    <p:extLst>
      <p:ext uri="{BB962C8B-B14F-4D97-AF65-F5344CB8AC3E}">
        <p14:creationId xmlns:p14="http://schemas.microsoft.com/office/powerpoint/2010/main" val="4271417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B3A1F1-F101-44BE-A57B-87E5298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6600" dirty="0"/>
              <a:t>程式碼介紹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BD2B504-814B-4B4F-AE7F-7D20F2AE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76450"/>
            <a:ext cx="9601200" cy="40957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4000" dirty="0"/>
              <a:t>我們以</a:t>
            </a:r>
            <a:r>
              <a:rPr lang="en-US" altLang="zh-TW" sz="4000" dirty="0" err="1"/>
              <a:t>Tkinter</a:t>
            </a:r>
            <a:r>
              <a:rPr lang="zh-TW" altLang="en-US" sz="4000" dirty="0"/>
              <a:t>、</a:t>
            </a:r>
            <a:r>
              <a:rPr lang="en-US" altLang="zh-TW" sz="4000" dirty="0"/>
              <a:t>CSV</a:t>
            </a:r>
            <a:r>
              <a:rPr lang="zh-TW" altLang="en-US" sz="4000" dirty="0"/>
              <a:t>及</a:t>
            </a:r>
            <a:r>
              <a:rPr lang="en-US" altLang="zh-TW" sz="4000" dirty="0"/>
              <a:t>datetime</a:t>
            </a:r>
            <a:r>
              <a:rPr lang="zh-TW" altLang="en-US" sz="4000" dirty="0"/>
              <a:t>為主</a:t>
            </a:r>
            <a:endParaRPr lang="en-US" altLang="zh-TW" sz="4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 err="1"/>
              <a:t>Tkinter</a:t>
            </a:r>
            <a:r>
              <a:rPr lang="en-US" altLang="zh-TW" sz="3200" i="0" dirty="0"/>
              <a:t>→</a:t>
            </a:r>
            <a:r>
              <a:rPr lang="zh-TW" altLang="en-US" sz="3200" i="0" dirty="0"/>
              <a:t>設計程式介面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CSV →</a:t>
            </a:r>
            <a:r>
              <a:rPr lang="zh-TW" altLang="en-US" sz="3200" i="0" dirty="0"/>
              <a:t>讀檔用（可線上抓檔）</a:t>
            </a:r>
            <a:endParaRPr lang="en-US" altLang="zh-TW" sz="3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3200" i="0" dirty="0"/>
              <a:t>Datetime →</a:t>
            </a:r>
            <a:r>
              <a:rPr lang="zh-TW" altLang="en-US" sz="3200" i="0" dirty="0"/>
              <a:t>描繪股市圖表</a:t>
            </a:r>
          </a:p>
        </p:txBody>
      </p:sp>
    </p:spTree>
    <p:extLst>
      <p:ext uri="{BB962C8B-B14F-4D97-AF65-F5344CB8AC3E}">
        <p14:creationId xmlns:p14="http://schemas.microsoft.com/office/powerpoint/2010/main" val="369105072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裁剪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1068</TotalTime>
  <Words>199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Franklin Gothic Book</vt:lpstr>
      <vt:lpstr>Wingdings</vt:lpstr>
      <vt:lpstr>裁剪</vt:lpstr>
      <vt:lpstr>商管程式設計 口頭報告 第15組 </vt:lpstr>
      <vt:lpstr>目錄</vt:lpstr>
      <vt:lpstr>組員介紹</vt:lpstr>
      <vt:lpstr>我們的程式？</vt:lpstr>
      <vt:lpstr>設計理念</vt:lpstr>
      <vt:lpstr>PowerPoint 簡報</vt:lpstr>
      <vt:lpstr>條件解說</vt:lpstr>
      <vt:lpstr>程式碼介紹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商管程式報告 第15組 口頭報告</dc:title>
  <dc:creator>zoe60440@gmail.com</dc:creator>
  <cp:lastModifiedBy>zoe60440@gmail.com</cp:lastModifiedBy>
  <cp:revision>12</cp:revision>
  <dcterms:created xsi:type="dcterms:W3CDTF">2019-01-04T13:00:36Z</dcterms:created>
  <dcterms:modified xsi:type="dcterms:W3CDTF">2019-01-07T11:00:25Z</dcterms:modified>
</cp:coreProperties>
</file>