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2" r:id="rId4"/>
    <p:sldId id="257" r:id="rId5"/>
    <p:sldId id="261" r:id="rId6"/>
    <p:sldId id="265" r:id="rId7"/>
    <p:sldId id="266" r:id="rId8"/>
    <p:sldId id="267" r:id="rId9"/>
    <p:sldId id="268" r:id="rId10"/>
    <p:sldId id="258" r:id="rId11"/>
    <p:sldId id="259" r:id="rId12"/>
    <p:sldId id="264" r:id="rId13"/>
    <p:sldId id="260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70"/>
  </p:normalViewPr>
  <p:slideViewPr>
    <p:cSldViewPr snapToGrid="0">
      <p:cViewPr>
        <p:scale>
          <a:sx n="108" d="100"/>
          <a:sy n="108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1E47D-42FF-455B-9767-1F9550FD791A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22943C4F-685C-49E1-844C-0A2A467CDFF4}">
      <dgm:prSet phldrT="[文字]"/>
      <dgm:spPr/>
      <dgm:t>
        <a:bodyPr/>
        <a:lstStyle/>
        <a:p>
          <a:r>
            <a:rPr lang="zh-TW" altLang="en-US" dirty="0"/>
            <a:t>設一個</a:t>
          </a:r>
          <a:r>
            <a:rPr lang="en-US" altLang="zh-TW" dirty="0" err="1"/>
            <a:t>Dict</a:t>
          </a:r>
          <a:endParaRPr lang="zh-TW" altLang="en-US" dirty="0"/>
        </a:p>
      </dgm:t>
    </dgm:pt>
    <dgm:pt modelId="{5E7BB95B-A2D2-4BC5-B01C-7B0ED61BFE7A}" type="par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47DCC470-F8D5-41DD-9674-00F023B353F8}" type="sib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3A72DE10-BF0E-412A-BB81-ADCCCB47A696}">
      <dgm:prSet phldrT="[文字]"/>
      <dgm:spPr/>
      <dgm:t>
        <a:bodyPr/>
        <a:lstStyle/>
        <a:p>
          <a:r>
            <a:rPr lang="zh-TW" altLang="en-US" dirty="0"/>
            <a:t>新公司</a:t>
          </a:r>
        </a:p>
      </dgm:t>
    </dgm:pt>
    <dgm:pt modelId="{0345651B-8A5E-447E-8558-F441C6FB67DF}" type="sib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BFC2FB12-6B68-446B-BFF4-F5B0EACD31F5}" type="par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44A134CB-B857-46B2-9B84-E21E43773EB5}" type="pres">
      <dgm:prSet presAssocID="{2261E47D-42FF-455B-9767-1F9550FD791A}" presName="Name0" presStyleCnt="0">
        <dgm:presLayoutVars>
          <dgm:dir/>
          <dgm:animLvl val="lvl"/>
          <dgm:resizeHandles/>
        </dgm:presLayoutVars>
      </dgm:prSet>
      <dgm:spPr/>
    </dgm:pt>
    <dgm:pt modelId="{1A40F67C-B4FA-4695-A2D9-B18FF2C807CF}" type="pres">
      <dgm:prSet presAssocID="{3A72DE10-BF0E-412A-BB81-ADCCCB47A696}" presName="linNode" presStyleCnt="0"/>
      <dgm:spPr/>
    </dgm:pt>
    <dgm:pt modelId="{C0BFA517-57C7-43A3-BFD6-2DDAC234B098}" type="pres">
      <dgm:prSet presAssocID="{3A72DE10-BF0E-412A-BB81-ADCCCB47A696}" presName="parentShp" presStyleLbl="node1" presStyleIdx="0" presStyleCnt="1">
        <dgm:presLayoutVars>
          <dgm:bulletEnabled val="1"/>
        </dgm:presLayoutVars>
      </dgm:prSet>
      <dgm:spPr/>
    </dgm:pt>
    <dgm:pt modelId="{F80E6B32-B296-41E7-BAA9-BA518A582813}" type="pres">
      <dgm:prSet presAssocID="{3A72DE10-BF0E-412A-BB81-ADCCCB47A696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5B6D4B13-EE45-4BA2-BE4F-8933C988D5B3}" type="presOf" srcId="{22943C4F-685C-49E1-844C-0A2A467CDFF4}" destId="{F80E6B32-B296-41E7-BAA9-BA518A582813}" srcOrd="0" destOrd="0" presId="urn:microsoft.com/office/officeart/2005/8/layout/vList6"/>
    <dgm:cxn modelId="{E0D77F26-68AE-49C2-A057-9F4D99F98671}" type="presOf" srcId="{3A72DE10-BF0E-412A-BB81-ADCCCB47A696}" destId="{C0BFA517-57C7-43A3-BFD6-2DDAC234B098}" srcOrd="0" destOrd="0" presId="urn:microsoft.com/office/officeart/2005/8/layout/vList6"/>
    <dgm:cxn modelId="{F5E3ED46-92A1-4FB7-8A65-194014D27480}" srcId="{2261E47D-42FF-455B-9767-1F9550FD791A}" destId="{3A72DE10-BF0E-412A-BB81-ADCCCB47A696}" srcOrd="0" destOrd="0" parTransId="{BFC2FB12-6B68-446B-BFF4-F5B0EACD31F5}" sibTransId="{0345651B-8A5E-447E-8558-F441C6FB67DF}"/>
    <dgm:cxn modelId="{789DB377-7196-4265-9DA7-226572C1E21D}" type="presOf" srcId="{2261E47D-42FF-455B-9767-1F9550FD791A}" destId="{44A134CB-B857-46B2-9B84-E21E43773EB5}" srcOrd="0" destOrd="0" presId="urn:microsoft.com/office/officeart/2005/8/layout/vList6"/>
    <dgm:cxn modelId="{DC1967F7-1FED-4E76-8D0A-38454F531895}" srcId="{3A72DE10-BF0E-412A-BB81-ADCCCB47A696}" destId="{22943C4F-685C-49E1-844C-0A2A467CDFF4}" srcOrd="0" destOrd="0" parTransId="{5E7BB95B-A2D2-4BC5-B01C-7B0ED61BFE7A}" sibTransId="{47DCC470-F8D5-41DD-9674-00F023B353F8}"/>
    <dgm:cxn modelId="{21840010-ED8E-4E52-A4F9-07B7F063433C}" type="presParOf" srcId="{44A134CB-B857-46B2-9B84-E21E43773EB5}" destId="{1A40F67C-B4FA-4695-A2D9-B18FF2C807CF}" srcOrd="0" destOrd="0" presId="urn:microsoft.com/office/officeart/2005/8/layout/vList6"/>
    <dgm:cxn modelId="{00737CC3-9611-48DB-942E-DF7D75D27B24}" type="presParOf" srcId="{1A40F67C-B4FA-4695-A2D9-B18FF2C807CF}" destId="{C0BFA517-57C7-43A3-BFD6-2DDAC234B098}" srcOrd="0" destOrd="0" presId="urn:microsoft.com/office/officeart/2005/8/layout/vList6"/>
    <dgm:cxn modelId="{05048099-D998-4604-BBD9-F975E292DE04}" type="presParOf" srcId="{1A40F67C-B4FA-4695-A2D9-B18FF2C807CF}" destId="{F80E6B32-B296-41E7-BAA9-BA518A58281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1E47D-42FF-455B-9767-1F9550FD791A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22943C4F-685C-49E1-844C-0A2A467CDFF4}">
      <dgm:prSet phldrT="[文字]"/>
      <dgm:spPr/>
      <dgm:t>
        <a:bodyPr/>
        <a:lstStyle/>
        <a:p>
          <a:r>
            <a:rPr lang="zh-TW" altLang="en-US" dirty="0"/>
            <a:t>找到他的</a:t>
          </a:r>
          <a:r>
            <a:rPr lang="en-US" altLang="zh-TW" dirty="0" err="1"/>
            <a:t>Dict</a:t>
          </a:r>
          <a:endParaRPr lang="zh-TW" altLang="en-US" dirty="0"/>
        </a:p>
      </dgm:t>
    </dgm:pt>
    <dgm:pt modelId="{5E7BB95B-A2D2-4BC5-B01C-7B0ED61BFE7A}" type="par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47DCC470-F8D5-41DD-9674-00F023B353F8}" type="sib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3A72DE10-BF0E-412A-BB81-ADCCCB47A696}">
      <dgm:prSet phldrT="[文字]"/>
      <dgm:spPr/>
      <dgm:t>
        <a:bodyPr/>
        <a:lstStyle/>
        <a:p>
          <a:r>
            <a:rPr lang="zh-TW" altLang="en-US" dirty="0"/>
            <a:t>已經有資料的公司</a:t>
          </a:r>
        </a:p>
      </dgm:t>
    </dgm:pt>
    <dgm:pt modelId="{0345651B-8A5E-447E-8558-F441C6FB67DF}" type="sib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BFC2FB12-6B68-446B-BFF4-F5B0EACD31F5}" type="par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44A134CB-B857-46B2-9B84-E21E43773EB5}" type="pres">
      <dgm:prSet presAssocID="{2261E47D-42FF-455B-9767-1F9550FD791A}" presName="Name0" presStyleCnt="0">
        <dgm:presLayoutVars>
          <dgm:dir/>
          <dgm:animLvl val="lvl"/>
          <dgm:resizeHandles/>
        </dgm:presLayoutVars>
      </dgm:prSet>
      <dgm:spPr/>
    </dgm:pt>
    <dgm:pt modelId="{1A40F67C-B4FA-4695-A2D9-B18FF2C807CF}" type="pres">
      <dgm:prSet presAssocID="{3A72DE10-BF0E-412A-BB81-ADCCCB47A696}" presName="linNode" presStyleCnt="0"/>
      <dgm:spPr/>
    </dgm:pt>
    <dgm:pt modelId="{C0BFA517-57C7-43A3-BFD6-2DDAC234B098}" type="pres">
      <dgm:prSet presAssocID="{3A72DE10-BF0E-412A-BB81-ADCCCB47A696}" presName="parentShp" presStyleLbl="node1" presStyleIdx="0" presStyleCnt="1">
        <dgm:presLayoutVars>
          <dgm:bulletEnabled val="1"/>
        </dgm:presLayoutVars>
      </dgm:prSet>
      <dgm:spPr/>
    </dgm:pt>
    <dgm:pt modelId="{F80E6B32-B296-41E7-BAA9-BA518A582813}" type="pres">
      <dgm:prSet presAssocID="{3A72DE10-BF0E-412A-BB81-ADCCCB47A696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5B6D4B13-EE45-4BA2-BE4F-8933C988D5B3}" type="presOf" srcId="{22943C4F-685C-49E1-844C-0A2A467CDFF4}" destId="{F80E6B32-B296-41E7-BAA9-BA518A582813}" srcOrd="0" destOrd="0" presId="urn:microsoft.com/office/officeart/2005/8/layout/vList6"/>
    <dgm:cxn modelId="{E0D77F26-68AE-49C2-A057-9F4D99F98671}" type="presOf" srcId="{3A72DE10-BF0E-412A-BB81-ADCCCB47A696}" destId="{C0BFA517-57C7-43A3-BFD6-2DDAC234B098}" srcOrd="0" destOrd="0" presId="urn:microsoft.com/office/officeart/2005/8/layout/vList6"/>
    <dgm:cxn modelId="{F5E3ED46-92A1-4FB7-8A65-194014D27480}" srcId="{2261E47D-42FF-455B-9767-1F9550FD791A}" destId="{3A72DE10-BF0E-412A-BB81-ADCCCB47A696}" srcOrd="0" destOrd="0" parTransId="{BFC2FB12-6B68-446B-BFF4-F5B0EACD31F5}" sibTransId="{0345651B-8A5E-447E-8558-F441C6FB67DF}"/>
    <dgm:cxn modelId="{789DB377-7196-4265-9DA7-226572C1E21D}" type="presOf" srcId="{2261E47D-42FF-455B-9767-1F9550FD791A}" destId="{44A134CB-B857-46B2-9B84-E21E43773EB5}" srcOrd="0" destOrd="0" presId="urn:microsoft.com/office/officeart/2005/8/layout/vList6"/>
    <dgm:cxn modelId="{DC1967F7-1FED-4E76-8D0A-38454F531895}" srcId="{3A72DE10-BF0E-412A-BB81-ADCCCB47A696}" destId="{22943C4F-685C-49E1-844C-0A2A467CDFF4}" srcOrd="0" destOrd="0" parTransId="{5E7BB95B-A2D2-4BC5-B01C-7B0ED61BFE7A}" sibTransId="{47DCC470-F8D5-41DD-9674-00F023B353F8}"/>
    <dgm:cxn modelId="{21840010-ED8E-4E52-A4F9-07B7F063433C}" type="presParOf" srcId="{44A134CB-B857-46B2-9B84-E21E43773EB5}" destId="{1A40F67C-B4FA-4695-A2D9-B18FF2C807CF}" srcOrd="0" destOrd="0" presId="urn:microsoft.com/office/officeart/2005/8/layout/vList6"/>
    <dgm:cxn modelId="{00737CC3-9611-48DB-942E-DF7D75D27B24}" type="presParOf" srcId="{1A40F67C-B4FA-4695-A2D9-B18FF2C807CF}" destId="{C0BFA517-57C7-43A3-BFD6-2DDAC234B098}" srcOrd="0" destOrd="0" presId="urn:microsoft.com/office/officeart/2005/8/layout/vList6"/>
    <dgm:cxn modelId="{05048099-D998-4604-BBD9-F975E292DE04}" type="presParOf" srcId="{1A40F67C-B4FA-4695-A2D9-B18FF2C807CF}" destId="{F80E6B32-B296-41E7-BAA9-BA518A58281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136C6D-C520-CB48-94D2-234F350D4434}" type="doc">
      <dgm:prSet loTypeId="urn:microsoft.com/office/officeart/2005/8/layout/targe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2C75B61-585F-6046-B0A9-FC7E293BF2A3}">
      <dgm:prSet phldrT="[文字]"/>
      <dgm:spPr/>
      <dgm:t>
        <a:bodyPr/>
        <a:lstStyle/>
        <a:p>
          <a:r>
            <a:rPr lang="en-US" altLang="zh-TW" dirty="0"/>
            <a:t>[</a:t>
          </a:r>
          <a:r>
            <a:rPr lang="zh-TW" altLang="en-US" dirty="0"/>
            <a:t>Ａ公司</a:t>
          </a:r>
          <a:r>
            <a:rPr lang="en-US" altLang="zh-TW" dirty="0"/>
            <a:t>][2]list</a:t>
          </a:r>
          <a:endParaRPr lang="zh-TW" altLang="en-US" dirty="0"/>
        </a:p>
      </dgm:t>
    </dgm:pt>
    <dgm:pt modelId="{CEE880E2-736B-2C4A-9EE4-F97D4171BAC2}" type="parTrans" cxnId="{DBE75655-AE12-0F40-8078-3BBF6DD8CB6D}">
      <dgm:prSet/>
      <dgm:spPr/>
      <dgm:t>
        <a:bodyPr/>
        <a:lstStyle/>
        <a:p>
          <a:endParaRPr lang="zh-TW" altLang="en-US"/>
        </a:p>
      </dgm:t>
    </dgm:pt>
    <dgm:pt modelId="{FEB14709-D8E7-2347-A900-743F7EE89CF1}" type="sibTrans" cxnId="{DBE75655-AE12-0F40-8078-3BBF6DD8CB6D}">
      <dgm:prSet/>
      <dgm:spPr/>
      <dgm:t>
        <a:bodyPr/>
        <a:lstStyle/>
        <a:p>
          <a:endParaRPr lang="zh-TW" altLang="en-US"/>
        </a:p>
      </dgm:t>
    </dgm:pt>
    <dgm:pt modelId="{311C9D1F-1A8A-814C-BBD6-337955AB0B67}">
      <dgm:prSet phldrT="[文字]"/>
      <dgm:spPr/>
      <dgm:t>
        <a:bodyPr/>
        <a:lstStyle/>
        <a:p>
          <a:r>
            <a:rPr lang="en-US" altLang="zh-TW" dirty="0"/>
            <a:t>28.43</a:t>
          </a:r>
          <a:endParaRPr lang="zh-TW" altLang="en-US" dirty="0"/>
        </a:p>
      </dgm:t>
    </dgm:pt>
    <dgm:pt modelId="{5AC7FB04-0D06-B144-9C58-C55F3F8B340C}" type="parTrans" cxnId="{89C62495-B9ED-EE4A-A7C0-7AB4AC77FB07}">
      <dgm:prSet/>
      <dgm:spPr/>
      <dgm:t>
        <a:bodyPr/>
        <a:lstStyle/>
        <a:p>
          <a:endParaRPr lang="zh-TW" altLang="en-US"/>
        </a:p>
      </dgm:t>
    </dgm:pt>
    <dgm:pt modelId="{34125EB6-ED63-8F4E-B9AE-43F64B61B07A}" type="sibTrans" cxnId="{89C62495-B9ED-EE4A-A7C0-7AB4AC77FB07}">
      <dgm:prSet/>
      <dgm:spPr/>
      <dgm:t>
        <a:bodyPr/>
        <a:lstStyle/>
        <a:p>
          <a:endParaRPr lang="zh-TW" altLang="en-US"/>
        </a:p>
      </dgm:t>
    </dgm:pt>
    <dgm:pt modelId="{9F7877FA-3CB3-6540-AD1B-72590D49B2E8}">
      <dgm:prSet phldrT="[文字]"/>
      <dgm:spPr/>
      <dgm:t>
        <a:bodyPr/>
        <a:lstStyle/>
        <a:p>
          <a:r>
            <a:rPr lang="en-US" altLang="zh-TW" dirty="0"/>
            <a:t>29.01</a:t>
          </a:r>
          <a:endParaRPr lang="zh-TW" altLang="en-US" dirty="0"/>
        </a:p>
      </dgm:t>
    </dgm:pt>
    <dgm:pt modelId="{F6E7A46C-6129-8A43-9309-F276DAFB4A4F}" type="parTrans" cxnId="{8D8090A8-B35E-0D4D-A7C3-98989921094C}">
      <dgm:prSet/>
      <dgm:spPr/>
      <dgm:t>
        <a:bodyPr/>
        <a:lstStyle/>
        <a:p>
          <a:endParaRPr lang="zh-TW" altLang="en-US"/>
        </a:p>
      </dgm:t>
    </dgm:pt>
    <dgm:pt modelId="{988ACE65-9268-5F47-8810-C89651F51FED}" type="sibTrans" cxnId="{8D8090A8-B35E-0D4D-A7C3-98989921094C}">
      <dgm:prSet/>
      <dgm:spPr/>
      <dgm:t>
        <a:bodyPr/>
        <a:lstStyle/>
        <a:p>
          <a:endParaRPr lang="zh-TW" altLang="en-US"/>
        </a:p>
      </dgm:t>
    </dgm:pt>
    <dgm:pt modelId="{573F1629-CADC-B04D-8D14-707348596062}">
      <dgm:prSet phldrT="[文字]"/>
      <dgm:spPr/>
      <dgm:t>
        <a:bodyPr/>
        <a:lstStyle/>
        <a:p>
          <a:r>
            <a:rPr lang="en-US" altLang="zh-TW" dirty="0"/>
            <a:t>[A</a:t>
          </a:r>
          <a:r>
            <a:rPr lang="zh-TW" altLang="en-US" dirty="0"/>
            <a:t>公司</a:t>
          </a:r>
          <a:r>
            <a:rPr lang="en-US" altLang="zh-TW" dirty="0"/>
            <a:t>]list</a:t>
          </a:r>
          <a:endParaRPr lang="zh-TW" altLang="en-US" dirty="0"/>
        </a:p>
      </dgm:t>
    </dgm:pt>
    <dgm:pt modelId="{8F02947D-5701-204C-B59B-77B06106ACAA}" type="parTrans" cxnId="{ABA952E1-3CC6-334C-89B7-DC65AC0D26FC}">
      <dgm:prSet/>
      <dgm:spPr/>
      <dgm:t>
        <a:bodyPr/>
        <a:lstStyle/>
        <a:p>
          <a:endParaRPr lang="zh-TW" altLang="en-US"/>
        </a:p>
      </dgm:t>
    </dgm:pt>
    <dgm:pt modelId="{6B4C6F01-45EB-1147-B376-ECD8AC2B7A7A}" type="sibTrans" cxnId="{ABA952E1-3CC6-334C-89B7-DC65AC0D26FC}">
      <dgm:prSet/>
      <dgm:spPr/>
      <dgm:t>
        <a:bodyPr/>
        <a:lstStyle/>
        <a:p>
          <a:endParaRPr lang="zh-TW" altLang="en-US"/>
        </a:p>
      </dgm:t>
    </dgm:pt>
    <dgm:pt modelId="{3B04DDD0-9C28-B149-8BB1-81DEA668B62A}">
      <dgm:prSet phldrT="[文字]"/>
      <dgm:spPr/>
      <dgm:t>
        <a:bodyPr/>
        <a:lstStyle/>
        <a:p>
          <a:r>
            <a:rPr lang="zh-TW" altLang="en-US" dirty="0"/>
            <a:t>收盤價</a:t>
          </a:r>
        </a:p>
      </dgm:t>
    </dgm:pt>
    <dgm:pt modelId="{45C2B2F5-621B-5B4F-89B0-9750AC5C2744}" type="parTrans" cxnId="{EAE356F0-8E48-3E4B-81F6-183F4B6AAB8A}">
      <dgm:prSet/>
      <dgm:spPr/>
      <dgm:t>
        <a:bodyPr/>
        <a:lstStyle/>
        <a:p>
          <a:endParaRPr lang="zh-TW" altLang="en-US"/>
        </a:p>
      </dgm:t>
    </dgm:pt>
    <dgm:pt modelId="{F3678B14-8FA6-4A42-AC2E-03513F6EC9CB}" type="sibTrans" cxnId="{EAE356F0-8E48-3E4B-81F6-183F4B6AAB8A}">
      <dgm:prSet/>
      <dgm:spPr/>
      <dgm:t>
        <a:bodyPr/>
        <a:lstStyle/>
        <a:p>
          <a:endParaRPr lang="zh-TW" altLang="en-US"/>
        </a:p>
      </dgm:t>
    </dgm:pt>
    <dgm:pt modelId="{A9BB09C4-2BE3-384E-A974-A6530C42671D}">
      <dgm:prSet phldrT="[文字]"/>
      <dgm:spPr/>
      <dgm:t>
        <a:bodyPr/>
        <a:lstStyle/>
        <a:p>
          <a:r>
            <a:rPr lang="zh-TW" altLang="en-US" dirty="0"/>
            <a:t>日期</a:t>
          </a:r>
        </a:p>
      </dgm:t>
    </dgm:pt>
    <dgm:pt modelId="{0B08C075-7676-1C40-B2FE-1C92A30E5FAF}" type="parTrans" cxnId="{278AE41C-96C8-A841-BC50-818FB9AF8D4A}">
      <dgm:prSet/>
      <dgm:spPr/>
      <dgm:t>
        <a:bodyPr/>
        <a:lstStyle/>
        <a:p>
          <a:endParaRPr lang="zh-TW" altLang="en-US"/>
        </a:p>
      </dgm:t>
    </dgm:pt>
    <dgm:pt modelId="{EA17847E-77ED-5442-9293-DC46BD4D6CFE}" type="sibTrans" cxnId="{278AE41C-96C8-A841-BC50-818FB9AF8D4A}">
      <dgm:prSet/>
      <dgm:spPr/>
      <dgm:t>
        <a:bodyPr/>
        <a:lstStyle/>
        <a:p>
          <a:endParaRPr lang="zh-TW" altLang="en-US"/>
        </a:p>
      </dgm:t>
    </dgm:pt>
    <dgm:pt modelId="{AEC3DEE6-BAED-544D-B6BF-56A9D5FE7D72}">
      <dgm:prSet phldrT="[文字]"/>
      <dgm:spPr/>
      <dgm:t>
        <a:bodyPr/>
        <a:lstStyle/>
        <a:p>
          <a:r>
            <a:rPr lang="en-US" altLang="zh-TW" dirty="0" err="1"/>
            <a:t>dict</a:t>
          </a:r>
          <a:r>
            <a:rPr lang="en-US" altLang="zh-TW" dirty="0"/>
            <a:t>()</a:t>
          </a:r>
          <a:endParaRPr lang="zh-TW" altLang="en-US" dirty="0"/>
        </a:p>
      </dgm:t>
    </dgm:pt>
    <dgm:pt modelId="{3732B423-914F-884B-AE39-BA6C182E72DF}" type="parTrans" cxnId="{AD511967-22F1-824D-9BFB-C8C4668E4374}">
      <dgm:prSet/>
      <dgm:spPr/>
      <dgm:t>
        <a:bodyPr/>
        <a:lstStyle/>
        <a:p>
          <a:endParaRPr lang="zh-TW" altLang="en-US"/>
        </a:p>
      </dgm:t>
    </dgm:pt>
    <dgm:pt modelId="{B05694D5-6A6F-BF48-A01F-130E52FD78F2}" type="sibTrans" cxnId="{AD511967-22F1-824D-9BFB-C8C4668E4374}">
      <dgm:prSet/>
      <dgm:spPr/>
      <dgm:t>
        <a:bodyPr/>
        <a:lstStyle/>
        <a:p>
          <a:endParaRPr lang="zh-TW" altLang="en-US"/>
        </a:p>
      </dgm:t>
    </dgm:pt>
    <dgm:pt modelId="{0DB56E30-5DE4-154B-AB62-950DB9305410}">
      <dgm:prSet phldrT="[文字]"/>
      <dgm:spPr/>
      <dgm:t>
        <a:bodyPr/>
        <a:lstStyle/>
        <a:p>
          <a:r>
            <a:rPr lang="en-US" altLang="zh-TW" dirty="0"/>
            <a:t>B</a:t>
          </a:r>
          <a:r>
            <a:rPr lang="zh-TW" altLang="en-US" dirty="0"/>
            <a:t>公司</a:t>
          </a:r>
        </a:p>
      </dgm:t>
    </dgm:pt>
    <dgm:pt modelId="{1FB3FA6F-78EA-5741-BE61-479A2BDD0D76}" type="parTrans" cxnId="{6B4BFCCB-06C1-CA49-ACA4-30501F9D96CF}">
      <dgm:prSet/>
      <dgm:spPr/>
      <dgm:t>
        <a:bodyPr/>
        <a:lstStyle/>
        <a:p>
          <a:endParaRPr lang="zh-TW" altLang="en-US"/>
        </a:p>
      </dgm:t>
    </dgm:pt>
    <dgm:pt modelId="{171051D0-6083-F14C-8E47-0369CF278655}" type="sibTrans" cxnId="{6B4BFCCB-06C1-CA49-ACA4-30501F9D96CF}">
      <dgm:prSet/>
      <dgm:spPr/>
      <dgm:t>
        <a:bodyPr/>
        <a:lstStyle/>
        <a:p>
          <a:endParaRPr lang="zh-TW" altLang="en-US"/>
        </a:p>
      </dgm:t>
    </dgm:pt>
    <dgm:pt modelId="{AE094A11-8869-AD45-B843-CA8D7823DCD4}">
      <dgm:prSet phldrT="[文字]"/>
      <dgm:spPr/>
      <dgm:t>
        <a:bodyPr/>
        <a:lstStyle/>
        <a:p>
          <a:r>
            <a:rPr lang="en-US" altLang="zh-TW" dirty="0"/>
            <a:t>A</a:t>
          </a:r>
          <a:r>
            <a:rPr lang="zh-TW" altLang="en-US" dirty="0"/>
            <a:t>公司</a:t>
          </a:r>
        </a:p>
      </dgm:t>
    </dgm:pt>
    <dgm:pt modelId="{4EE80252-4DBD-7542-B86D-97D05127EEF4}" type="parTrans" cxnId="{D8EC15C4-0BD7-834B-BFCB-B5758916D0BD}">
      <dgm:prSet/>
      <dgm:spPr/>
      <dgm:t>
        <a:bodyPr/>
        <a:lstStyle/>
        <a:p>
          <a:endParaRPr lang="zh-TW" altLang="en-US"/>
        </a:p>
      </dgm:t>
    </dgm:pt>
    <dgm:pt modelId="{07B00C9C-E863-C340-B31D-00D188BB22F3}" type="sibTrans" cxnId="{D8EC15C4-0BD7-834B-BFCB-B5758916D0BD}">
      <dgm:prSet/>
      <dgm:spPr/>
      <dgm:t>
        <a:bodyPr/>
        <a:lstStyle/>
        <a:p>
          <a:endParaRPr lang="zh-TW" altLang="en-US"/>
        </a:p>
      </dgm:t>
    </dgm:pt>
    <dgm:pt modelId="{C560349F-A758-C642-B0D0-2CF7646A5821}" type="pres">
      <dgm:prSet presAssocID="{88136C6D-C520-CB48-94D2-234F350D443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6B449B4-CB86-034F-A5C5-E88494D61D95}" type="pres">
      <dgm:prSet presAssocID="{88136C6D-C520-CB48-94D2-234F350D4434}" presName="outerBox" presStyleCnt="0"/>
      <dgm:spPr/>
    </dgm:pt>
    <dgm:pt modelId="{09D02A38-CFAA-6F4B-8BBA-FE974CC9AD54}" type="pres">
      <dgm:prSet presAssocID="{88136C6D-C520-CB48-94D2-234F350D4434}" presName="outerBoxParent" presStyleLbl="node1" presStyleIdx="0" presStyleCnt="3"/>
      <dgm:spPr/>
    </dgm:pt>
    <dgm:pt modelId="{320B4285-6EC0-334E-B2AC-39FFBE7A563A}" type="pres">
      <dgm:prSet presAssocID="{88136C6D-C520-CB48-94D2-234F350D4434}" presName="outerBoxChildren" presStyleCnt="0"/>
      <dgm:spPr/>
    </dgm:pt>
    <dgm:pt modelId="{174BB500-6773-9843-8662-E0ACC6A3F5A6}" type="pres">
      <dgm:prSet presAssocID="{311C9D1F-1A8A-814C-BBD6-337955AB0B67}" presName="oChild" presStyleLbl="fgAcc1" presStyleIdx="0" presStyleCnt="6">
        <dgm:presLayoutVars>
          <dgm:bulletEnabled val="1"/>
        </dgm:presLayoutVars>
      </dgm:prSet>
      <dgm:spPr/>
    </dgm:pt>
    <dgm:pt modelId="{4F91FBC6-29E9-1F40-85A2-7267CC3471F1}" type="pres">
      <dgm:prSet presAssocID="{34125EB6-ED63-8F4E-B9AE-43F64B61B07A}" presName="outerSibTrans" presStyleCnt="0"/>
      <dgm:spPr/>
    </dgm:pt>
    <dgm:pt modelId="{5399E980-940D-6D49-B27F-42CB3F5A7BAC}" type="pres">
      <dgm:prSet presAssocID="{9F7877FA-3CB3-6540-AD1B-72590D49B2E8}" presName="oChild" presStyleLbl="fgAcc1" presStyleIdx="1" presStyleCnt="6">
        <dgm:presLayoutVars>
          <dgm:bulletEnabled val="1"/>
        </dgm:presLayoutVars>
      </dgm:prSet>
      <dgm:spPr/>
    </dgm:pt>
    <dgm:pt modelId="{0272C06C-8B72-8847-882B-55A336674F9E}" type="pres">
      <dgm:prSet presAssocID="{88136C6D-C520-CB48-94D2-234F350D4434}" presName="middleBox" presStyleCnt="0"/>
      <dgm:spPr/>
    </dgm:pt>
    <dgm:pt modelId="{375DC900-4220-E746-9977-69A4D2C320A1}" type="pres">
      <dgm:prSet presAssocID="{88136C6D-C520-CB48-94D2-234F350D4434}" presName="middleBoxParent" presStyleLbl="node1" presStyleIdx="1" presStyleCnt="3"/>
      <dgm:spPr/>
    </dgm:pt>
    <dgm:pt modelId="{D77A8FFE-6820-6940-9AB2-EF99F664A770}" type="pres">
      <dgm:prSet presAssocID="{88136C6D-C520-CB48-94D2-234F350D4434}" presName="middleBoxChildren" presStyleCnt="0"/>
      <dgm:spPr/>
    </dgm:pt>
    <dgm:pt modelId="{EDF6F69B-B8CF-9547-AD3C-F861FC5A26C2}" type="pres">
      <dgm:prSet presAssocID="{3B04DDD0-9C28-B149-8BB1-81DEA668B62A}" presName="mChild" presStyleLbl="fgAcc1" presStyleIdx="2" presStyleCnt="6">
        <dgm:presLayoutVars>
          <dgm:bulletEnabled val="1"/>
        </dgm:presLayoutVars>
      </dgm:prSet>
      <dgm:spPr/>
    </dgm:pt>
    <dgm:pt modelId="{4AD3D781-D29C-E149-B381-4A6C658F9964}" type="pres">
      <dgm:prSet presAssocID="{F3678B14-8FA6-4A42-AC2E-03513F6EC9CB}" presName="middleSibTrans" presStyleCnt="0"/>
      <dgm:spPr/>
    </dgm:pt>
    <dgm:pt modelId="{323100EC-BF5B-4144-AE1C-72FDCCF6FD56}" type="pres">
      <dgm:prSet presAssocID="{A9BB09C4-2BE3-384E-A974-A6530C42671D}" presName="mChild" presStyleLbl="fgAcc1" presStyleIdx="3" presStyleCnt="6">
        <dgm:presLayoutVars>
          <dgm:bulletEnabled val="1"/>
        </dgm:presLayoutVars>
      </dgm:prSet>
      <dgm:spPr/>
    </dgm:pt>
    <dgm:pt modelId="{ED264A21-73D6-964C-8477-1118A3374DA7}" type="pres">
      <dgm:prSet presAssocID="{88136C6D-C520-CB48-94D2-234F350D4434}" presName="centerBox" presStyleCnt="0"/>
      <dgm:spPr/>
    </dgm:pt>
    <dgm:pt modelId="{3243A8A5-D187-AC4F-AC5A-019D0ED88F54}" type="pres">
      <dgm:prSet presAssocID="{88136C6D-C520-CB48-94D2-234F350D4434}" presName="centerBoxParent" presStyleLbl="node1" presStyleIdx="2" presStyleCnt="3"/>
      <dgm:spPr/>
    </dgm:pt>
    <dgm:pt modelId="{FE279964-31B0-D34C-88DB-90ADE6BD761F}" type="pres">
      <dgm:prSet presAssocID="{88136C6D-C520-CB48-94D2-234F350D4434}" presName="centerBoxChildren" presStyleCnt="0"/>
      <dgm:spPr/>
    </dgm:pt>
    <dgm:pt modelId="{84CA1340-070B-704C-8890-08D289525B2D}" type="pres">
      <dgm:prSet presAssocID="{0DB56E30-5DE4-154B-AB62-950DB9305410}" presName="cChild" presStyleLbl="fgAcc1" presStyleIdx="4" presStyleCnt="6">
        <dgm:presLayoutVars>
          <dgm:bulletEnabled val="1"/>
        </dgm:presLayoutVars>
      </dgm:prSet>
      <dgm:spPr/>
    </dgm:pt>
    <dgm:pt modelId="{3E16E09A-EF7F-524A-A000-74A081D06C29}" type="pres">
      <dgm:prSet presAssocID="{171051D0-6083-F14C-8E47-0369CF278655}" presName="centerSibTrans" presStyleCnt="0"/>
      <dgm:spPr/>
    </dgm:pt>
    <dgm:pt modelId="{CD0FAE8E-B4AC-A34D-A2B9-A3C42ED12506}" type="pres">
      <dgm:prSet presAssocID="{AE094A11-8869-AD45-B843-CA8D7823DCD4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5FF51B0F-B19F-F94D-81C6-9273B852DBA8}" type="presOf" srcId="{88136C6D-C520-CB48-94D2-234F350D4434}" destId="{C560349F-A758-C642-B0D0-2CF7646A5821}" srcOrd="0" destOrd="0" presId="urn:microsoft.com/office/officeart/2005/8/layout/target2"/>
    <dgm:cxn modelId="{105EA314-E111-5443-A967-FF7403A2BFED}" type="presOf" srcId="{9F7877FA-3CB3-6540-AD1B-72590D49B2E8}" destId="{5399E980-940D-6D49-B27F-42CB3F5A7BAC}" srcOrd="0" destOrd="0" presId="urn:microsoft.com/office/officeart/2005/8/layout/target2"/>
    <dgm:cxn modelId="{278AE41C-96C8-A841-BC50-818FB9AF8D4A}" srcId="{573F1629-CADC-B04D-8D14-707348596062}" destId="{A9BB09C4-2BE3-384E-A974-A6530C42671D}" srcOrd="1" destOrd="0" parTransId="{0B08C075-7676-1C40-B2FE-1C92A30E5FAF}" sibTransId="{EA17847E-77ED-5442-9293-DC46BD4D6CFE}"/>
    <dgm:cxn modelId="{81E1E32B-9D43-5B49-B3E3-CEF98C8D260D}" type="presOf" srcId="{A9BB09C4-2BE3-384E-A974-A6530C42671D}" destId="{323100EC-BF5B-4144-AE1C-72FDCCF6FD56}" srcOrd="0" destOrd="0" presId="urn:microsoft.com/office/officeart/2005/8/layout/target2"/>
    <dgm:cxn modelId="{68A3AC48-EA1B-C345-A59A-D80663B322C9}" type="presOf" srcId="{3B04DDD0-9C28-B149-8BB1-81DEA668B62A}" destId="{EDF6F69B-B8CF-9547-AD3C-F861FC5A26C2}" srcOrd="0" destOrd="0" presId="urn:microsoft.com/office/officeart/2005/8/layout/target2"/>
    <dgm:cxn modelId="{DBE75655-AE12-0F40-8078-3BBF6DD8CB6D}" srcId="{88136C6D-C520-CB48-94D2-234F350D4434}" destId="{E2C75B61-585F-6046-B0A9-FC7E293BF2A3}" srcOrd="0" destOrd="0" parTransId="{CEE880E2-736B-2C4A-9EE4-F97D4171BAC2}" sibTransId="{FEB14709-D8E7-2347-A900-743F7EE89CF1}"/>
    <dgm:cxn modelId="{AD511967-22F1-824D-9BFB-C8C4668E4374}" srcId="{88136C6D-C520-CB48-94D2-234F350D4434}" destId="{AEC3DEE6-BAED-544D-B6BF-56A9D5FE7D72}" srcOrd="2" destOrd="0" parTransId="{3732B423-914F-884B-AE39-BA6C182E72DF}" sibTransId="{B05694D5-6A6F-BF48-A01F-130E52FD78F2}"/>
    <dgm:cxn modelId="{53DA757E-71E3-584E-8FCB-9176B8DB9154}" type="presOf" srcId="{573F1629-CADC-B04D-8D14-707348596062}" destId="{375DC900-4220-E746-9977-69A4D2C320A1}" srcOrd="0" destOrd="0" presId="urn:microsoft.com/office/officeart/2005/8/layout/target2"/>
    <dgm:cxn modelId="{AB121F81-2AA6-A04D-B9B3-ADA3CF713F48}" type="presOf" srcId="{E2C75B61-585F-6046-B0A9-FC7E293BF2A3}" destId="{09D02A38-CFAA-6F4B-8BBA-FE974CC9AD54}" srcOrd="0" destOrd="0" presId="urn:microsoft.com/office/officeart/2005/8/layout/target2"/>
    <dgm:cxn modelId="{EA151F8E-4045-544F-B40B-3D4A0083BD1A}" type="presOf" srcId="{AE094A11-8869-AD45-B843-CA8D7823DCD4}" destId="{CD0FAE8E-B4AC-A34D-A2B9-A3C42ED12506}" srcOrd="0" destOrd="0" presId="urn:microsoft.com/office/officeart/2005/8/layout/target2"/>
    <dgm:cxn modelId="{89C62495-B9ED-EE4A-A7C0-7AB4AC77FB07}" srcId="{E2C75B61-585F-6046-B0A9-FC7E293BF2A3}" destId="{311C9D1F-1A8A-814C-BBD6-337955AB0B67}" srcOrd="0" destOrd="0" parTransId="{5AC7FB04-0D06-B144-9C58-C55F3F8B340C}" sibTransId="{34125EB6-ED63-8F4E-B9AE-43F64B61B07A}"/>
    <dgm:cxn modelId="{8D8090A8-B35E-0D4D-A7C3-98989921094C}" srcId="{E2C75B61-585F-6046-B0A9-FC7E293BF2A3}" destId="{9F7877FA-3CB3-6540-AD1B-72590D49B2E8}" srcOrd="1" destOrd="0" parTransId="{F6E7A46C-6129-8A43-9309-F276DAFB4A4F}" sibTransId="{988ACE65-9268-5F47-8810-C89651F51FED}"/>
    <dgm:cxn modelId="{BDD4C5C0-6A16-CB4E-8CDA-E85E55AA4180}" type="presOf" srcId="{311C9D1F-1A8A-814C-BBD6-337955AB0B67}" destId="{174BB500-6773-9843-8662-E0ACC6A3F5A6}" srcOrd="0" destOrd="0" presId="urn:microsoft.com/office/officeart/2005/8/layout/target2"/>
    <dgm:cxn modelId="{D8EC15C4-0BD7-834B-BFCB-B5758916D0BD}" srcId="{AEC3DEE6-BAED-544D-B6BF-56A9D5FE7D72}" destId="{AE094A11-8869-AD45-B843-CA8D7823DCD4}" srcOrd="1" destOrd="0" parTransId="{4EE80252-4DBD-7542-B86D-97D05127EEF4}" sibTransId="{07B00C9C-E863-C340-B31D-00D188BB22F3}"/>
    <dgm:cxn modelId="{6B4BFCCB-06C1-CA49-ACA4-30501F9D96CF}" srcId="{AEC3DEE6-BAED-544D-B6BF-56A9D5FE7D72}" destId="{0DB56E30-5DE4-154B-AB62-950DB9305410}" srcOrd="0" destOrd="0" parTransId="{1FB3FA6F-78EA-5741-BE61-479A2BDD0D76}" sibTransId="{171051D0-6083-F14C-8E47-0369CF278655}"/>
    <dgm:cxn modelId="{CCEA55DC-92A0-B74B-912A-A459B4BDF480}" type="presOf" srcId="{AEC3DEE6-BAED-544D-B6BF-56A9D5FE7D72}" destId="{3243A8A5-D187-AC4F-AC5A-019D0ED88F54}" srcOrd="0" destOrd="0" presId="urn:microsoft.com/office/officeart/2005/8/layout/target2"/>
    <dgm:cxn modelId="{ABA952E1-3CC6-334C-89B7-DC65AC0D26FC}" srcId="{88136C6D-C520-CB48-94D2-234F350D4434}" destId="{573F1629-CADC-B04D-8D14-707348596062}" srcOrd="1" destOrd="0" parTransId="{8F02947D-5701-204C-B59B-77B06106ACAA}" sibTransId="{6B4C6F01-45EB-1147-B376-ECD8AC2B7A7A}"/>
    <dgm:cxn modelId="{D09CDEED-8DED-EC42-BD58-B35E038586CB}" type="presOf" srcId="{0DB56E30-5DE4-154B-AB62-950DB9305410}" destId="{84CA1340-070B-704C-8890-08D289525B2D}" srcOrd="0" destOrd="0" presId="urn:microsoft.com/office/officeart/2005/8/layout/target2"/>
    <dgm:cxn modelId="{EAE356F0-8E48-3E4B-81F6-183F4B6AAB8A}" srcId="{573F1629-CADC-B04D-8D14-707348596062}" destId="{3B04DDD0-9C28-B149-8BB1-81DEA668B62A}" srcOrd="0" destOrd="0" parTransId="{45C2B2F5-621B-5B4F-89B0-9750AC5C2744}" sibTransId="{F3678B14-8FA6-4A42-AC2E-03513F6EC9CB}"/>
    <dgm:cxn modelId="{661B29E2-3026-9C4A-87FF-BA4E1853367D}" type="presParOf" srcId="{C560349F-A758-C642-B0D0-2CF7646A5821}" destId="{A6B449B4-CB86-034F-A5C5-E88494D61D95}" srcOrd="0" destOrd="0" presId="urn:microsoft.com/office/officeart/2005/8/layout/target2"/>
    <dgm:cxn modelId="{741A6AC8-8043-9E49-A6DF-6DB62B371BCF}" type="presParOf" srcId="{A6B449B4-CB86-034F-A5C5-E88494D61D95}" destId="{09D02A38-CFAA-6F4B-8BBA-FE974CC9AD54}" srcOrd="0" destOrd="0" presId="urn:microsoft.com/office/officeart/2005/8/layout/target2"/>
    <dgm:cxn modelId="{DD3A9C5E-378F-1D45-B416-FEFAE05783FB}" type="presParOf" srcId="{A6B449B4-CB86-034F-A5C5-E88494D61D95}" destId="{320B4285-6EC0-334E-B2AC-39FFBE7A563A}" srcOrd="1" destOrd="0" presId="urn:microsoft.com/office/officeart/2005/8/layout/target2"/>
    <dgm:cxn modelId="{46D171BD-46F0-9949-AC54-40522055FDA4}" type="presParOf" srcId="{320B4285-6EC0-334E-B2AC-39FFBE7A563A}" destId="{174BB500-6773-9843-8662-E0ACC6A3F5A6}" srcOrd="0" destOrd="0" presId="urn:microsoft.com/office/officeart/2005/8/layout/target2"/>
    <dgm:cxn modelId="{4841D468-8F00-8148-8450-590F169252AB}" type="presParOf" srcId="{320B4285-6EC0-334E-B2AC-39FFBE7A563A}" destId="{4F91FBC6-29E9-1F40-85A2-7267CC3471F1}" srcOrd="1" destOrd="0" presId="urn:microsoft.com/office/officeart/2005/8/layout/target2"/>
    <dgm:cxn modelId="{6E74DC72-CC16-5E4A-8B7C-6B0E5AF48F81}" type="presParOf" srcId="{320B4285-6EC0-334E-B2AC-39FFBE7A563A}" destId="{5399E980-940D-6D49-B27F-42CB3F5A7BAC}" srcOrd="2" destOrd="0" presId="urn:microsoft.com/office/officeart/2005/8/layout/target2"/>
    <dgm:cxn modelId="{88F6B413-8474-8D45-832A-E8867B85C4F7}" type="presParOf" srcId="{C560349F-A758-C642-B0D0-2CF7646A5821}" destId="{0272C06C-8B72-8847-882B-55A336674F9E}" srcOrd="1" destOrd="0" presId="urn:microsoft.com/office/officeart/2005/8/layout/target2"/>
    <dgm:cxn modelId="{47821AAB-40F5-8749-AA30-6AF59A55880E}" type="presParOf" srcId="{0272C06C-8B72-8847-882B-55A336674F9E}" destId="{375DC900-4220-E746-9977-69A4D2C320A1}" srcOrd="0" destOrd="0" presId="urn:microsoft.com/office/officeart/2005/8/layout/target2"/>
    <dgm:cxn modelId="{491D7B80-1E16-0745-B806-C2040420FDD3}" type="presParOf" srcId="{0272C06C-8B72-8847-882B-55A336674F9E}" destId="{D77A8FFE-6820-6940-9AB2-EF99F664A770}" srcOrd="1" destOrd="0" presId="urn:microsoft.com/office/officeart/2005/8/layout/target2"/>
    <dgm:cxn modelId="{908B1130-4426-C341-B8C2-A68F6C47AD52}" type="presParOf" srcId="{D77A8FFE-6820-6940-9AB2-EF99F664A770}" destId="{EDF6F69B-B8CF-9547-AD3C-F861FC5A26C2}" srcOrd="0" destOrd="0" presId="urn:microsoft.com/office/officeart/2005/8/layout/target2"/>
    <dgm:cxn modelId="{4E336429-2BC8-CA41-9879-936BBBAB1D49}" type="presParOf" srcId="{D77A8FFE-6820-6940-9AB2-EF99F664A770}" destId="{4AD3D781-D29C-E149-B381-4A6C658F9964}" srcOrd="1" destOrd="0" presId="urn:microsoft.com/office/officeart/2005/8/layout/target2"/>
    <dgm:cxn modelId="{FB9873B5-158A-5C43-B16D-8BC25C8F3F9E}" type="presParOf" srcId="{D77A8FFE-6820-6940-9AB2-EF99F664A770}" destId="{323100EC-BF5B-4144-AE1C-72FDCCF6FD56}" srcOrd="2" destOrd="0" presId="urn:microsoft.com/office/officeart/2005/8/layout/target2"/>
    <dgm:cxn modelId="{3F68466A-4A33-FB4A-AC3E-690FE1AFAB63}" type="presParOf" srcId="{C560349F-A758-C642-B0D0-2CF7646A5821}" destId="{ED264A21-73D6-964C-8477-1118A3374DA7}" srcOrd="2" destOrd="0" presId="urn:microsoft.com/office/officeart/2005/8/layout/target2"/>
    <dgm:cxn modelId="{85D3AB7E-560E-A846-A6C7-1FF18C2829B5}" type="presParOf" srcId="{ED264A21-73D6-964C-8477-1118A3374DA7}" destId="{3243A8A5-D187-AC4F-AC5A-019D0ED88F54}" srcOrd="0" destOrd="0" presId="urn:microsoft.com/office/officeart/2005/8/layout/target2"/>
    <dgm:cxn modelId="{928C6AF2-978C-D349-9BE5-C708227FEACF}" type="presParOf" srcId="{ED264A21-73D6-964C-8477-1118A3374DA7}" destId="{FE279964-31B0-D34C-88DB-90ADE6BD761F}" srcOrd="1" destOrd="0" presId="urn:microsoft.com/office/officeart/2005/8/layout/target2"/>
    <dgm:cxn modelId="{CE2F7902-12B2-CE44-825F-3DEF9B5BA0CC}" type="presParOf" srcId="{FE279964-31B0-D34C-88DB-90ADE6BD761F}" destId="{84CA1340-070B-704C-8890-08D289525B2D}" srcOrd="0" destOrd="0" presId="urn:microsoft.com/office/officeart/2005/8/layout/target2"/>
    <dgm:cxn modelId="{8E897338-28F9-9D48-9D45-16E8C6B7AE94}" type="presParOf" srcId="{FE279964-31B0-D34C-88DB-90ADE6BD761F}" destId="{3E16E09A-EF7F-524A-A000-74A081D06C29}" srcOrd="1" destOrd="0" presId="urn:microsoft.com/office/officeart/2005/8/layout/target2"/>
    <dgm:cxn modelId="{8FEB60AB-B22A-1E4A-958E-A67A375ADDE0}" type="presParOf" srcId="{FE279964-31B0-D34C-88DB-90ADE6BD761F}" destId="{CD0FAE8E-B4AC-A34D-A2B9-A3C42ED1250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136C6D-C520-CB48-94D2-234F350D4434}" type="doc">
      <dgm:prSet loTypeId="urn:microsoft.com/office/officeart/2005/8/layout/targe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2C75B61-585F-6046-B0A9-FC7E293BF2A3}">
      <dgm:prSet phldrT="[文字]"/>
      <dgm:spPr/>
      <dgm:t>
        <a:bodyPr/>
        <a:lstStyle/>
        <a:p>
          <a:r>
            <a:rPr lang="en-US" altLang="zh-TW" dirty="0"/>
            <a:t>A</a:t>
          </a:r>
          <a:r>
            <a:rPr lang="zh-TW" altLang="en-US" dirty="0"/>
            <a:t>公司</a:t>
          </a:r>
          <a:r>
            <a:rPr lang="en-US" altLang="zh-TW" dirty="0"/>
            <a:t>.</a:t>
          </a:r>
          <a:r>
            <a:rPr lang="zh-TW" altLang="en-US" dirty="0"/>
            <a:t>收盤價</a:t>
          </a:r>
          <a:r>
            <a:rPr lang="en-US" altLang="zh-TW" dirty="0"/>
            <a:t>list</a:t>
          </a:r>
          <a:endParaRPr lang="zh-TW" altLang="en-US" dirty="0"/>
        </a:p>
      </dgm:t>
    </dgm:pt>
    <dgm:pt modelId="{CEE880E2-736B-2C4A-9EE4-F97D4171BAC2}" type="parTrans" cxnId="{DBE75655-AE12-0F40-8078-3BBF6DD8CB6D}">
      <dgm:prSet/>
      <dgm:spPr/>
      <dgm:t>
        <a:bodyPr/>
        <a:lstStyle/>
        <a:p>
          <a:endParaRPr lang="zh-TW" altLang="en-US"/>
        </a:p>
      </dgm:t>
    </dgm:pt>
    <dgm:pt modelId="{FEB14709-D8E7-2347-A900-743F7EE89CF1}" type="sibTrans" cxnId="{DBE75655-AE12-0F40-8078-3BBF6DD8CB6D}">
      <dgm:prSet/>
      <dgm:spPr/>
      <dgm:t>
        <a:bodyPr/>
        <a:lstStyle/>
        <a:p>
          <a:endParaRPr lang="zh-TW" altLang="en-US"/>
        </a:p>
      </dgm:t>
    </dgm:pt>
    <dgm:pt modelId="{311C9D1F-1A8A-814C-BBD6-337955AB0B67}">
      <dgm:prSet phldrT="[文字]"/>
      <dgm:spPr/>
      <dgm:t>
        <a:bodyPr/>
        <a:lstStyle/>
        <a:p>
          <a:r>
            <a:rPr lang="en-US" altLang="zh-TW" dirty="0"/>
            <a:t>28.43</a:t>
          </a:r>
          <a:endParaRPr lang="zh-TW" altLang="en-US" dirty="0"/>
        </a:p>
      </dgm:t>
    </dgm:pt>
    <dgm:pt modelId="{5AC7FB04-0D06-B144-9C58-C55F3F8B340C}" type="parTrans" cxnId="{89C62495-B9ED-EE4A-A7C0-7AB4AC77FB07}">
      <dgm:prSet/>
      <dgm:spPr/>
      <dgm:t>
        <a:bodyPr/>
        <a:lstStyle/>
        <a:p>
          <a:endParaRPr lang="zh-TW" altLang="en-US"/>
        </a:p>
      </dgm:t>
    </dgm:pt>
    <dgm:pt modelId="{34125EB6-ED63-8F4E-B9AE-43F64B61B07A}" type="sibTrans" cxnId="{89C62495-B9ED-EE4A-A7C0-7AB4AC77FB07}">
      <dgm:prSet/>
      <dgm:spPr/>
      <dgm:t>
        <a:bodyPr/>
        <a:lstStyle/>
        <a:p>
          <a:endParaRPr lang="zh-TW" altLang="en-US"/>
        </a:p>
      </dgm:t>
    </dgm:pt>
    <dgm:pt modelId="{9F7877FA-3CB3-6540-AD1B-72590D49B2E8}">
      <dgm:prSet phldrT="[文字]"/>
      <dgm:spPr/>
      <dgm:t>
        <a:bodyPr/>
        <a:lstStyle/>
        <a:p>
          <a:r>
            <a:rPr lang="en-US" altLang="zh-TW" dirty="0"/>
            <a:t>29.01</a:t>
          </a:r>
          <a:endParaRPr lang="zh-TW" altLang="en-US" dirty="0"/>
        </a:p>
      </dgm:t>
    </dgm:pt>
    <dgm:pt modelId="{F6E7A46C-6129-8A43-9309-F276DAFB4A4F}" type="parTrans" cxnId="{8D8090A8-B35E-0D4D-A7C3-98989921094C}">
      <dgm:prSet/>
      <dgm:spPr/>
      <dgm:t>
        <a:bodyPr/>
        <a:lstStyle/>
        <a:p>
          <a:endParaRPr lang="zh-TW" altLang="en-US"/>
        </a:p>
      </dgm:t>
    </dgm:pt>
    <dgm:pt modelId="{988ACE65-9268-5F47-8810-C89651F51FED}" type="sibTrans" cxnId="{8D8090A8-B35E-0D4D-A7C3-98989921094C}">
      <dgm:prSet/>
      <dgm:spPr/>
      <dgm:t>
        <a:bodyPr/>
        <a:lstStyle/>
        <a:p>
          <a:endParaRPr lang="zh-TW" altLang="en-US"/>
        </a:p>
      </dgm:t>
    </dgm:pt>
    <dgm:pt modelId="{573F1629-CADC-B04D-8D14-707348596062}">
      <dgm:prSet phldrT="[文字]"/>
      <dgm:spPr/>
      <dgm:t>
        <a:bodyPr/>
        <a:lstStyle/>
        <a:p>
          <a:r>
            <a:rPr lang="zh-TW" altLang="en-US" dirty="0"/>
            <a:t>Ａ公司</a:t>
          </a:r>
          <a:r>
            <a:rPr lang="en-US" altLang="zh-TW" dirty="0"/>
            <a:t>.Attributes</a:t>
          </a:r>
          <a:endParaRPr lang="zh-TW" altLang="en-US" dirty="0"/>
        </a:p>
      </dgm:t>
    </dgm:pt>
    <dgm:pt modelId="{8F02947D-5701-204C-B59B-77B06106ACAA}" type="parTrans" cxnId="{ABA952E1-3CC6-334C-89B7-DC65AC0D26FC}">
      <dgm:prSet/>
      <dgm:spPr/>
      <dgm:t>
        <a:bodyPr/>
        <a:lstStyle/>
        <a:p>
          <a:endParaRPr lang="zh-TW" altLang="en-US"/>
        </a:p>
      </dgm:t>
    </dgm:pt>
    <dgm:pt modelId="{6B4C6F01-45EB-1147-B376-ECD8AC2B7A7A}" type="sibTrans" cxnId="{ABA952E1-3CC6-334C-89B7-DC65AC0D26FC}">
      <dgm:prSet/>
      <dgm:spPr/>
      <dgm:t>
        <a:bodyPr/>
        <a:lstStyle/>
        <a:p>
          <a:endParaRPr lang="zh-TW" altLang="en-US"/>
        </a:p>
      </dgm:t>
    </dgm:pt>
    <dgm:pt modelId="{3B04DDD0-9C28-B149-8BB1-81DEA668B62A}">
      <dgm:prSet phldrT="[文字]"/>
      <dgm:spPr/>
      <dgm:t>
        <a:bodyPr/>
        <a:lstStyle/>
        <a:p>
          <a:r>
            <a:rPr lang="zh-TW" altLang="en-US" dirty="0"/>
            <a:t>收盤價</a:t>
          </a:r>
        </a:p>
      </dgm:t>
    </dgm:pt>
    <dgm:pt modelId="{45C2B2F5-621B-5B4F-89B0-9750AC5C2744}" type="parTrans" cxnId="{EAE356F0-8E48-3E4B-81F6-183F4B6AAB8A}">
      <dgm:prSet/>
      <dgm:spPr/>
      <dgm:t>
        <a:bodyPr/>
        <a:lstStyle/>
        <a:p>
          <a:endParaRPr lang="zh-TW" altLang="en-US"/>
        </a:p>
      </dgm:t>
    </dgm:pt>
    <dgm:pt modelId="{F3678B14-8FA6-4A42-AC2E-03513F6EC9CB}" type="sibTrans" cxnId="{EAE356F0-8E48-3E4B-81F6-183F4B6AAB8A}">
      <dgm:prSet/>
      <dgm:spPr/>
      <dgm:t>
        <a:bodyPr/>
        <a:lstStyle/>
        <a:p>
          <a:endParaRPr lang="zh-TW" altLang="en-US"/>
        </a:p>
      </dgm:t>
    </dgm:pt>
    <dgm:pt modelId="{A9BB09C4-2BE3-384E-A974-A6530C42671D}">
      <dgm:prSet phldrT="[文字]"/>
      <dgm:spPr/>
      <dgm:t>
        <a:bodyPr/>
        <a:lstStyle/>
        <a:p>
          <a:r>
            <a:rPr lang="zh-TW" altLang="en-US" dirty="0"/>
            <a:t>均線</a:t>
          </a:r>
        </a:p>
      </dgm:t>
    </dgm:pt>
    <dgm:pt modelId="{0B08C075-7676-1C40-B2FE-1C92A30E5FAF}" type="parTrans" cxnId="{278AE41C-96C8-A841-BC50-818FB9AF8D4A}">
      <dgm:prSet/>
      <dgm:spPr/>
      <dgm:t>
        <a:bodyPr/>
        <a:lstStyle/>
        <a:p>
          <a:endParaRPr lang="zh-TW" altLang="en-US"/>
        </a:p>
      </dgm:t>
    </dgm:pt>
    <dgm:pt modelId="{EA17847E-77ED-5442-9293-DC46BD4D6CFE}" type="sibTrans" cxnId="{278AE41C-96C8-A841-BC50-818FB9AF8D4A}">
      <dgm:prSet/>
      <dgm:spPr/>
      <dgm:t>
        <a:bodyPr/>
        <a:lstStyle/>
        <a:p>
          <a:endParaRPr lang="zh-TW" altLang="en-US"/>
        </a:p>
      </dgm:t>
    </dgm:pt>
    <dgm:pt modelId="{AEC3DEE6-BAED-544D-B6BF-56A9D5FE7D72}">
      <dgm:prSet phldrT="[文字]"/>
      <dgm:spPr/>
      <dgm:t>
        <a:bodyPr/>
        <a:lstStyle/>
        <a:p>
          <a:r>
            <a:rPr lang="en-US" altLang="zh-TW" dirty="0"/>
            <a:t>stock()</a:t>
          </a:r>
          <a:endParaRPr lang="zh-TW" altLang="en-US" dirty="0"/>
        </a:p>
      </dgm:t>
    </dgm:pt>
    <dgm:pt modelId="{3732B423-914F-884B-AE39-BA6C182E72DF}" type="parTrans" cxnId="{AD511967-22F1-824D-9BFB-C8C4668E4374}">
      <dgm:prSet/>
      <dgm:spPr/>
      <dgm:t>
        <a:bodyPr/>
        <a:lstStyle/>
        <a:p>
          <a:endParaRPr lang="zh-TW" altLang="en-US"/>
        </a:p>
      </dgm:t>
    </dgm:pt>
    <dgm:pt modelId="{B05694D5-6A6F-BF48-A01F-130E52FD78F2}" type="sibTrans" cxnId="{AD511967-22F1-824D-9BFB-C8C4668E4374}">
      <dgm:prSet/>
      <dgm:spPr/>
      <dgm:t>
        <a:bodyPr/>
        <a:lstStyle/>
        <a:p>
          <a:endParaRPr lang="zh-TW" altLang="en-US"/>
        </a:p>
      </dgm:t>
    </dgm:pt>
    <dgm:pt modelId="{0DB56E30-5DE4-154B-AB62-950DB9305410}">
      <dgm:prSet phldrT="[文字]"/>
      <dgm:spPr/>
      <dgm:t>
        <a:bodyPr/>
        <a:lstStyle/>
        <a:p>
          <a:r>
            <a:rPr lang="en-US" altLang="zh-TW" dirty="0"/>
            <a:t>B</a:t>
          </a:r>
          <a:r>
            <a:rPr lang="zh-TW" altLang="en-US" dirty="0"/>
            <a:t>公司</a:t>
          </a:r>
        </a:p>
      </dgm:t>
    </dgm:pt>
    <dgm:pt modelId="{1FB3FA6F-78EA-5741-BE61-479A2BDD0D76}" type="parTrans" cxnId="{6B4BFCCB-06C1-CA49-ACA4-30501F9D96CF}">
      <dgm:prSet/>
      <dgm:spPr/>
      <dgm:t>
        <a:bodyPr/>
        <a:lstStyle/>
        <a:p>
          <a:endParaRPr lang="zh-TW" altLang="en-US"/>
        </a:p>
      </dgm:t>
    </dgm:pt>
    <dgm:pt modelId="{171051D0-6083-F14C-8E47-0369CF278655}" type="sibTrans" cxnId="{6B4BFCCB-06C1-CA49-ACA4-30501F9D96CF}">
      <dgm:prSet/>
      <dgm:spPr/>
      <dgm:t>
        <a:bodyPr/>
        <a:lstStyle/>
        <a:p>
          <a:endParaRPr lang="zh-TW" altLang="en-US"/>
        </a:p>
      </dgm:t>
    </dgm:pt>
    <dgm:pt modelId="{AE094A11-8869-AD45-B843-CA8D7823DCD4}">
      <dgm:prSet phldrT="[文字]"/>
      <dgm:spPr/>
      <dgm:t>
        <a:bodyPr/>
        <a:lstStyle/>
        <a:p>
          <a:r>
            <a:rPr lang="en-US" altLang="zh-TW" dirty="0"/>
            <a:t>A</a:t>
          </a:r>
          <a:r>
            <a:rPr lang="zh-TW" altLang="en-US" dirty="0"/>
            <a:t>公司</a:t>
          </a:r>
        </a:p>
      </dgm:t>
    </dgm:pt>
    <dgm:pt modelId="{4EE80252-4DBD-7542-B86D-97D05127EEF4}" type="parTrans" cxnId="{D8EC15C4-0BD7-834B-BFCB-B5758916D0BD}">
      <dgm:prSet/>
      <dgm:spPr/>
      <dgm:t>
        <a:bodyPr/>
        <a:lstStyle/>
        <a:p>
          <a:endParaRPr lang="zh-TW" altLang="en-US"/>
        </a:p>
      </dgm:t>
    </dgm:pt>
    <dgm:pt modelId="{07B00C9C-E863-C340-B31D-00D188BB22F3}" type="sibTrans" cxnId="{D8EC15C4-0BD7-834B-BFCB-B5758916D0BD}">
      <dgm:prSet/>
      <dgm:spPr/>
      <dgm:t>
        <a:bodyPr/>
        <a:lstStyle/>
        <a:p>
          <a:endParaRPr lang="zh-TW" altLang="en-US"/>
        </a:p>
      </dgm:t>
    </dgm:pt>
    <dgm:pt modelId="{B80DDA28-F7DD-5447-BDA6-CA28F9C9C776}">
      <dgm:prSet/>
      <dgm:spPr/>
      <dgm:t>
        <a:bodyPr/>
        <a:lstStyle/>
        <a:p>
          <a:r>
            <a:rPr lang="en-US" altLang="zh-TW" dirty="0"/>
            <a:t>KD</a:t>
          </a:r>
          <a:r>
            <a:rPr lang="zh-TW" altLang="en-US" dirty="0"/>
            <a:t>值</a:t>
          </a:r>
        </a:p>
      </dgm:t>
    </dgm:pt>
    <dgm:pt modelId="{C575BE89-DE45-1D44-9A8D-B69962E59B6D}" type="parTrans" cxnId="{C4B7BBF8-B65B-E743-9A9D-642E237D3E69}">
      <dgm:prSet/>
      <dgm:spPr/>
      <dgm:t>
        <a:bodyPr/>
        <a:lstStyle/>
        <a:p>
          <a:endParaRPr lang="zh-TW" altLang="en-US"/>
        </a:p>
      </dgm:t>
    </dgm:pt>
    <dgm:pt modelId="{4108F937-114E-684E-9C1B-3241B4CF437D}" type="sibTrans" cxnId="{C4B7BBF8-B65B-E743-9A9D-642E237D3E69}">
      <dgm:prSet/>
      <dgm:spPr/>
      <dgm:t>
        <a:bodyPr/>
        <a:lstStyle/>
        <a:p>
          <a:endParaRPr lang="zh-TW" altLang="en-US"/>
        </a:p>
      </dgm:t>
    </dgm:pt>
    <dgm:pt modelId="{C560349F-A758-C642-B0D0-2CF7646A5821}" type="pres">
      <dgm:prSet presAssocID="{88136C6D-C520-CB48-94D2-234F350D443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6B449B4-CB86-034F-A5C5-E88494D61D95}" type="pres">
      <dgm:prSet presAssocID="{88136C6D-C520-CB48-94D2-234F350D4434}" presName="outerBox" presStyleCnt="0"/>
      <dgm:spPr/>
    </dgm:pt>
    <dgm:pt modelId="{09D02A38-CFAA-6F4B-8BBA-FE974CC9AD54}" type="pres">
      <dgm:prSet presAssocID="{88136C6D-C520-CB48-94D2-234F350D4434}" presName="outerBoxParent" presStyleLbl="node1" presStyleIdx="0" presStyleCnt="3" custLinFactNeighborX="37333" custLinFactNeighborY="3191"/>
      <dgm:spPr/>
    </dgm:pt>
    <dgm:pt modelId="{320B4285-6EC0-334E-B2AC-39FFBE7A563A}" type="pres">
      <dgm:prSet presAssocID="{88136C6D-C520-CB48-94D2-234F350D4434}" presName="outerBoxChildren" presStyleCnt="0"/>
      <dgm:spPr/>
    </dgm:pt>
    <dgm:pt modelId="{174BB500-6773-9843-8662-E0ACC6A3F5A6}" type="pres">
      <dgm:prSet presAssocID="{311C9D1F-1A8A-814C-BBD6-337955AB0B67}" presName="oChild" presStyleLbl="fgAcc1" presStyleIdx="0" presStyleCnt="7">
        <dgm:presLayoutVars>
          <dgm:bulletEnabled val="1"/>
        </dgm:presLayoutVars>
      </dgm:prSet>
      <dgm:spPr/>
    </dgm:pt>
    <dgm:pt modelId="{4F91FBC6-29E9-1F40-85A2-7267CC3471F1}" type="pres">
      <dgm:prSet presAssocID="{34125EB6-ED63-8F4E-B9AE-43F64B61B07A}" presName="outerSibTrans" presStyleCnt="0"/>
      <dgm:spPr/>
    </dgm:pt>
    <dgm:pt modelId="{5399E980-940D-6D49-B27F-42CB3F5A7BAC}" type="pres">
      <dgm:prSet presAssocID="{9F7877FA-3CB3-6540-AD1B-72590D49B2E8}" presName="oChild" presStyleLbl="fgAcc1" presStyleIdx="1" presStyleCnt="7">
        <dgm:presLayoutVars>
          <dgm:bulletEnabled val="1"/>
        </dgm:presLayoutVars>
      </dgm:prSet>
      <dgm:spPr/>
    </dgm:pt>
    <dgm:pt modelId="{0272C06C-8B72-8847-882B-55A336674F9E}" type="pres">
      <dgm:prSet presAssocID="{88136C6D-C520-CB48-94D2-234F350D4434}" presName="middleBox" presStyleCnt="0"/>
      <dgm:spPr/>
    </dgm:pt>
    <dgm:pt modelId="{375DC900-4220-E746-9977-69A4D2C320A1}" type="pres">
      <dgm:prSet presAssocID="{88136C6D-C520-CB48-94D2-234F350D4434}" presName="middleBoxParent" presStyleLbl="node1" presStyleIdx="1" presStyleCnt="3"/>
      <dgm:spPr/>
    </dgm:pt>
    <dgm:pt modelId="{D77A8FFE-6820-6940-9AB2-EF99F664A770}" type="pres">
      <dgm:prSet presAssocID="{88136C6D-C520-CB48-94D2-234F350D4434}" presName="middleBoxChildren" presStyleCnt="0"/>
      <dgm:spPr/>
    </dgm:pt>
    <dgm:pt modelId="{EDF6F69B-B8CF-9547-AD3C-F861FC5A26C2}" type="pres">
      <dgm:prSet presAssocID="{3B04DDD0-9C28-B149-8BB1-81DEA668B62A}" presName="mChild" presStyleLbl="fgAcc1" presStyleIdx="2" presStyleCnt="7">
        <dgm:presLayoutVars>
          <dgm:bulletEnabled val="1"/>
        </dgm:presLayoutVars>
      </dgm:prSet>
      <dgm:spPr/>
    </dgm:pt>
    <dgm:pt modelId="{4AD3D781-D29C-E149-B381-4A6C658F9964}" type="pres">
      <dgm:prSet presAssocID="{F3678B14-8FA6-4A42-AC2E-03513F6EC9CB}" presName="middleSibTrans" presStyleCnt="0"/>
      <dgm:spPr/>
    </dgm:pt>
    <dgm:pt modelId="{C7CF104D-2ED1-8E4F-865E-BAD959F0371C}" type="pres">
      <dgm:prSet presAssocID="{B80DDA28-F7DD-5447-BDA6-CA28F9C9C776}" presName="mChild" presStyleLbl="fgAcc1" presStyleIdx="3" presStyleCnt="7">
        <dgm:presLayoutVars>
          <dgm:bulletEnabled val="1"/>
        </dgm:presLayoutVars>
      </dgm:prSet>
      <dgm:spPr/>
    </dgm:pt>
    <dgm:pt modelId="{EE00CE5C-FEE4-AC4D-8E89-CBB6E1792573}" type="pres">
      <dgm:prSet presAssocID="{4108F937-114E-684E-9C1B-3241B4CF437D}" presName="middleSibTrans" presStyleCnt="0"/>
      <dgm:spPr/>
    </dgm:pt>
    <dgm:pt modelId="{323100EC-BF5B-4144-AE1C-72FDCCF6FD56}" type="pres">
      <dgm:prSet presAssocID="{A9BB09C4-2BE3-384E-A974-A6530C42671D}" presName="mChild" presStyleLbl="fgAcc1" presStyleIdx="4" presStyleCnt="7">
        <dgm:presLayoutVars>
          <dgm:bulletEnabled val="1"/>
        </dgm:presLayoutVars>
      </dgm:prSet>
      <dgm:spPr/>
    </dgm:pt>
    <dgm:pt modelId="{ED264A21-73D6-964C-8477-1118A3374DA7}" type="pres">
      <dgm:prSet presAssocID="{88136C6D-C520-CB48-94D2-234F350D4434}" presName="centerBox" presStyleCnt="0"/>
      <dgm:spPr/>
    </dgm:pt>
    <dgm:pt modelId="{3243A8A5-D187-AC4F-AC5A-019D0ED88F54}" type="pres">
      <dgm:prSet presAssocID="{88136C6D-C520-CB48-94D2-234F350D4434}" presName="centerBoxParent" presStyleLbl="node1" presStyleIdx="2" presStyleCnt="3"/>
      <dgm:spPr/>
    </dgm:pt>
    <dgm:pt modelId="{FE279964-31B0-D34C-88DB-90ADE6BD761F}" type="pres">
      <dgm:prSet presAssocID="{88136C6D-C520-CB48-94D2-234F350D4434}" presName="centerBoxChildren" presStyleCnt="0"/>
      <dgm:spPr/>
    </dgm:pt>
    <dgm:pt modelId="{84CA1340-070B-704C-8890-08D289525B2D}" type="pres">
      <dgm:prSet presAssocID="{0DB56E30-5DE4-154B-AB62-950DB9305410}" presName="cChild" presStyleLbl="fgAcc1" presStyleIdx="5" presStyleCnt="7">
        <dgm:presLayoutVars>
          <dgm:bulletEnabled val="1"/>
        </dgm:presLayoutVars>
      </dgm:prSet>
      <dgm:spPr/>
    </dgm:pt>
    <dgm:pt modelId="{3E16E09A-EF7F-524A-A000-74A081D06C29}" type="pres">
      <dgm:prSet presAssocID="{171051D0-6083-F14C-8E47-0369CF278655}" presName="centerSibTrans" presStyleCnt="0"/>
      <dgm:spPr/>
    </dgm:pt>
    <dgm:pt modelId="{CD0FAE8E-B4AC-A34D-A2B9-A3C42ED12506}" type="pres">
      <dgm:prSet presAssocID="{AE094A11-8869-AD45-B843-CA8D7823DCD4}" presName="cChild" presStyleLbl="fgAcc1" presStyleIdx="6" presStyleCnt="7">
        <dgm:presLayoutVars>
          <dgm:bulletEnabled val="1"/>
        </dgm:presLayoutVars>
      </dgm:prSet>
      <dgm:spPr/>
    </dgm:pt>
  </dgm:ptLst>
  <dgm:cxnLst>
    <dgm:cxn modelId="{5FF51B0F-B19F-F94D-81C6-9273B852DBA8}" type="presOf" srcId="{88136C6D-C520-CB48-94D2-234F350D4434}" destId="{C560349F-A758-C642-B0D0-2CF7646A5821}" srcOrd="0" destOrd="0" presId="urn:microsoft.com/office/officeart/2005/8/layout/target2"/>
    <dgm:cxn modelId="{105EA314-E111-5443-A967-FF7403A2BFED}" type="presOf" srcId="{9F7877FA-3CB3-6540-AD1B-72590D49B2E8}" destId="{5399E980-940D-6D49-B27F-42CB3F5A7BAC}" srcOrd="0" destOrd="0" presId="urn:microsoft.com/office/officeart/2005/8/layout/target2"/>
    <dgm:cxn modelId="{278AE41C-96C8-A841-BC50-818FB9AF8D4A}" srcId="{573F1629-CADC-B04D-8D14-707348596062}" destId="{A9BB09C4-2BE3-384E-A974-A6530C42671D}" srcOrd="2" destOrd="0" parTransId="{0B08C075-7676-1C40-B2FE-1C92A30E5FAF}" sibTransId="{EA17847E-77ED-5442-9293-DC46BD4D6CFE}"/>
    <dgm:cxn modelId="{81E1E32B-9D43-5B49-B3E3-CEF98C8D260D}" type="presOf" srcId="{A9BB09C4-2BE3-384E-A974-A6530C42671D}" destId="{323100EC-BF5B-4144-AE1C-72FDCCF6FD56}" srcOrd="0" destOrd="0" presId="urn:microsoft.com/office/officeart/2005/8/layout/target2"/>
    <dgm:cxn modelId="{68A3AC48-EA1B-C345-A59A-D80663B322C9}" type="presOf" srcId="{3B04DDD0-9C28-B149-8BB1-81DEA668B62A}" destId="{EDF6F69B-B8CF-9547-AD3C-F861FC5A26C2}" srcOrd="0" destOrd="0" presId="urn:microsoft.com/office/officeart/2005/8/layout/target2"/>
    <dgm:cxn modelId="{DBE75655-AE12-0F40-8078-3BBF6DD8CB6D}" srcId="{88136C6D-C520-CB48-94D2-234F350D4434}" destId="{E2C75B61-585F-6046-B0A9-FC7E293BF2A3}" srcOrd="0" destOrd="0" parTransId="{CEE880E2-736B-2C4A-9EE4-F97D4171BAC2}" sibTransId="{FEB14709-D8E7-2347-A900-743F7EE89CF1}"/>
    <dgm:cxn modelId="{AD511967-22F1-824D-9BFB-C8C4668E4374}" srcId="{88136C6D-C520-CB48-94D2-234F350D4434}" destId="{AEC3DEE6-BAED-544D-B6BF-56A9D5FE7D72}" srcOrd="2" destOrd="0" parTransId="{3732B423-914F-884B-AE39-BA6C182E72DF}" sibTransId="{B05694D5-6A6F-BF48-A01F-130E52FD78F2}"/>
    <dgm:cxn modelId="{53DA757E-71E3-584E-8FCB-9176B8DB9154}" type="presOf" srcId="{573F1629-CADC-B04D-8D14-707348596062}" destId="{375DC900-4220-E746-9977-69A4D2C320A1}" srcOrd="0" destOrd="0" presId="urn:microsoft.com/office/officeart/2005/8/layout/target2"/>
    <dgm:cxn modelId="{AB121F81-2AA6-A04D-B9B3-ADA3CF713F48}" type="presOf" srcId="{E2C75B61-585F-6046-B0A9-FC7E293BF2A3}" destId="{09D02A38-CFAA-6F4B-8BBA-FE974CC9AD54}" srcOrd="0" destOrd="0" presId="urn:microsoft.com/office/officeart/2005/8/layout/target2"/>
    <dgm:cxn modelId="{1F81F38C-7E4E-1044-8C95-B73B6BACEFF7}" type="presOf" srcId="{B80DDA28-F7DD-5447-BDA6-CA28F9C9C776}" destId="{C7CF104D-2ED1-8E4F-865E-BAD959F0371C}" srcOrd="0" destOrd="0" presId="urn:microsoft.com/office/officeart/2005/8/layout/target2"/>
    <dgm:cxn modelId="{EA151F8E-4045-544F-B40B-3D4A0083BD1A}" type="presOf" srcId="{AE094A11-8869-AD45-B843-CA8D7823DCD4}" destId="{CD0FAE8E-B4AC-A34D-A2B9-A3C42ED12506}" srcOrd="0" destOrd="0" presId="urn:microsoft.com/office/officeart/2005/8/layout/target2"/>
    <dgm:cxn modelId="{89C62495-B9ED-EE4A-A7C0-7AB4AC77FB07}" srcId="{E2C75B61-585F-6046-B0A9-FC7E293BF2A3}" destId="{311C9D1F-1A8A-814C-BBD6-337955AB0B67}" srcOrd="0" destOrd="0" parTransId="{5AC7FB04-0D06-B144-9C58-C55F3F8B340C}" sibTransId="{34125EB6-ED63-8F4E-B9AE-43F64B61B07A}"/>
    <dgm:cxn modelId="{8D8090A8-B35E-0D4D-A7C3-98989921094C}" srcId="{E2C75B61-585F-6046-B0A9-FC7E293BF2A3}" destId="{9F7877FA-3CB3-6540-AD1B-72590D49B2E8}" srcOrd="1" destOrd="0" parTransId="{F6E7A46C-6129-8A43-9309-F276DAFB4A4F}" sibTransId="{988ACE65-9268-5F47-8810-C89651F51FED}"/>
    <dgm:cxn modelId="{BDD4C5C0-6A16-CB4E-8CDA-E85E55AA4180}" type="presOf" srcId="{311C9D1F-1A8A-814C-BBD6-337955AB0B67}" destId="{174BB500-6773-9843-8662-E0ACC6A3F5A6}" srcOrd="0" destOrd="0" presId="urn:microsoft.com/office/officeart/2005/8/layout/target2"/>
    <dgm:cxn modelId="{D8EC15C4-0BD7-834B-BFCB-B5758916D0BD}" srcId="{AEC3DEE6-BAED-544D-B6BF-56A9D5FE7D72}" destId="{AE094A11-8869-AD45-B843-CA8D7823DCD4}" srcOrd="1" destOrd="0" parTransId="{4EE80252-4DBD-7542-B86D-97D05127EEF4}" sibTransId="{07B00C9C-E863-C340-B31D-00D188BB22F3}"/>
    <dgm:cxn modelId="{6B4BFCCB-06C1-CA49-ACA4-30501F9D96CF}" srcId="{AEC3DEE6-BAED-544D-B6BF-56A9D5FE7D72}" destId="{0DB56E30-5DE4-154B-AB62-950DB9305410}" srcOrd="0" destOrd="0" parTransId="{1FB3FA6F-78EA-5741-BE61-479A2BDD0D76}" sibTransId="{171051D0-6083-F14C-8E47-0369CF278655}"/>
    <dgm:cxn modelId="{CCEA55DC-92A0-B74B-912A-A459B4BDF480}" type="presOf" srcId="{AEC3DEE6-BAED-544D-B6BF-56A9D5FE7D72}" destId="{3243A8A5-D187-AC4F-AC5A-019D0ED88F54}" srcOrd="0" destOrd="0" presId="urn:microsoft.com/office/officeart/2005/8/layout/target2"/>
    <dgm:cxn modelId="{ABA952E1-3CC6-334C-89B7-DC65AC0D26FC}" srcId="{88136C6D-C520-CB48-94D2-234F350D4434}" destId="{573F1629-CADC-B04D-8D14-707348596062}" srcOrd="1" destOrd="0" parTransId="{8F02947D-5701-204C-B59B-77B06106ACAA}" sibTransId="{6B4C6F01-45EB-1147-B376-ECD8AC2B7A7A}"/>
    <dgm:cxn modelId="{D09CDEED-8DED-EC42-BD58-B35E038586CB}" type="presOf" srcId="{0DB56E30-5DE4-154B-AB62-950DB9305410}" destId="{84CA1340-070B-704C-8890-08D289525B2D}" srcOrd="0" destOrd="0" presId="urn:microsoft.com/office/officeart/2005/8/layout/target2"/>
    <dgm:cxn modelId="{EAE356F0-8E48-3E4B-81F6-183F4B6AAB8A}" srcId="{573F1629-CADC-B04D-8D14-707348596062}" destId="{3B04DDD0-9C28-B149-8BB1-81DEA668B62A}" srcOrd="0" destOrd="0" parTransId="{45C2B2F5-621B-5B4F-89B0-9750AC5C2744}" sibTransId="{F3678B14-8FA6-4A42-AC2E-03513F6EC9CB}"/>
    <dgm:cxn modelId="{C4B7BBF8-B65B-E743-9A9D-642E237D3E69}" srcId="{573F1629-CADC-B04D-8D14-707348596062}" destId="{B80DDA28-F7DD-5447-BDA6-CA28F9C9C776}" srcOrd="1" destOrd="0" parTransId="{C575BE89-DE45-1D44-9A8D-B69962E59B6D}" sibTransId="{4108F937-114E-684E-9C1B-3241B4CF437D}"/>
    <dgm:cxn modelId="{661B29E2-3026-9C4A-87FF-BA4E1853367D}" type="presParOf" srcId="{C560349F-A758-C642-B0D0-2CF7646A5821}" destId="{A6B449B4-CB86-034F-A5C5-E88494D61D95}" srcOrd="0" destOrd="0" presId="urn:microsoft.com/office/officeart/2005/8/layout/target2"/>
    <dgm:cxn modelId="{741A6AC8-8043-9E49-A6DF-6DB62B371BCF}" type="presParOf" srcId="{A6B449B4-CB86-034F-A5C5-E88494D61D95}" destId="{09D02A38-CFAA-6F4B-8BBA-FE974CC9AD54}" srcOrd="0" destOrd="0" presId="urn:microsoft.com/office/officeart/2005/8/layout/target2"/>
    <dgm:cxn modelId="{DD3A9C5E-378F-1D45-B416-FEFAE05783FB}" type="presParOf" srcId="{A6B449B4-CB86-034F-A5C5-E88494D61D95}" destId="{320B4285-6EC0-334E-B2AC-39FFBE7A563A}" srcOrd="1" destOrd="0" presId="urn:microsoft.com/office/officeart/2005/8/layout/target2"/>
    <dgm:cxn modelId="{46D171BD-46F0-9949-AC54-40522055FDA4}" type="presParOf" srcId="{320B4285-6EC0-334E-B2AC-39FFBE7A563A}" destId="{174BB500-6773-9843-8662-E0ACC6A3F5A6}" srcOrd="0" destOrd="0" presId="urn:microsoft.com/office/officeart/2005/8/layout/target2"/>
    <dgm:cxn modelId="{4841D468-8F00-8148-8450-590F169252AB}" type="presParOf" srcId="{320B4285-6EC0-334E-B2AC-39FFBE7A563A}" destId="{4F91FBC6-29E9-1F40-85A2-7267CC3471F1}" srcOrd="1" destOrd="0" presId="urn:microsoft.com/office/officeart/2005/8/layout/target2"/>
    <dgm:cxn modelId="{6E74DC72-CC16-5E4A-8B7C-6B0E5AF48F81}" type="presParOf" srcId="{320B4285-6EC0-334E-B2AC-39FFBE7A563A}" destId="{5399E980-940D-6D49-B27F-42CB3F5A7BAC}" srcOrd="2" destOrd="0" presId="urn:microsoft.com/office/officeart/2005/8/layout/target2"/>
    <dgm:cxn modelId="{88F6B413-8474-8D45-832A-E8867B85C4F7}" type="presParOf" srcId="{C560349F-A758-C642-B0D0-2CF7646A5821}" destId="{0272C06C-8B72-8847-882B-55A336674F9E}" srcOrd="1" destOrd="0" presId="urn:microsoft.com/office/officeart/2005/8/layout/target2"/>
    <dgm:cxn modelId="{47821AAB-40F5-8749-AA30-6AF59A55880E}" type="presParOf" srcId="{0272C06C-8B72-8847-882B-55A336674F9E}" destId="{375DC900-4220-E746-9977-69A4D2C320A1}" srcOrd="0" destOrd="0" presId="urn:microsoft.com/office/officeart/2005/8/layout/target2"/>
    <dgm:cxn modelId="{491D7B80-1E16-0745-B806-C2040420FDD3}" type="presParOf" srcId="{0272C06C-8B72-8847-882B-55A336674F9E}" destId="{D77A8FFE-6820-6940-9AB2-EF99F664A770}" srcOrd="1" destOrd="0" presId="urn:microsoft.com/office/officeart/2005/8/layout/target2"/>
    <dgm:cxn modelId="{908B1130-4426-C341-B8C2-A68F6C47AD52}" type="presParOf" srcId="{D77A8FFE-6820-6940-9AB2-EF99F664A770}" destId="{EDF6F69B-B8CF-9547-AD3C-F861FC5A26C2}" srcOrd="0" destOrd="0" presId="urn:microsoft.com/office/officeart/2005/8/layout/target2"/>
    <dgm:cxn modelId="{4E336429-2BC8-CA41-9879-936BBBAB1D49}" type="presParOf" srcId="{D77A8FFE-6820-6940-9AB2-EF99F664A770}" destId="{4AD3D781-D29C-E149-B381-4A6C658F9964}" srcOrd="1" destOrd="0" presId="urn:microsoft.com/office/officeart/2005/8/layout/target2"/>
    <dgm:cxn modelId="{B7EE1220-3946-7C41-B4F9-FD8F21E046F1}" type="presParOf" srcId="{D77A8FFE-6820-6940-9AB2-EF99F664A770}" destId="{C7CF104D-2ED1-8E4F-865E-BAD959F0371C}" srcOrd="2" destOrd="0" presId="urn:microsoft.com/office/officeart/2005/8/layout/target2"/>
    <dgm:cxn modelId="{ADA0A19F-CBAA-D34C-BF1B-FE131DA16E0D}" type="presParOf" srcId="{D77A8FFE-6820-6940-9AB2-EF99F664A770}" destId="{EE00CE5C-FEE4-AC4D-8E89-CBB6E1792573}" srcOrd="3" destOrd="0" presId="urn:microsoft.com/office/officeart/2005/8/layout/target2"/>
    <dgm:cxn modelId="{FB9873B5-158A-5C43-B16D-8BC25C8F3F9E}" type="presParOf" srcId="{D77A8FFE-6820-6940-9AB2-EF99F664A770}" destId="{323100EC-BF5B-4144-AE1C-72FDCCF6FD56}" srcOrd="4" destOrd="0" presId="urn:microsoft.com/office/officeart/2005/8/layout/target2"/>
    <dgm:cxn modelId="{3F68466A-4A33-FB4A-AC3E-690FE1AFAB63}" type="presParOf" srcId="{C560349F-A758-C642-B0D0-2CF7646A5821}" destId="{ED264A21-73D6-964C-8477-1118A3374DA7}" srcOrd="2" destOrd="0" presId="urn:microsoft.com/office/officeart/2005/8/layout/target2"/>
    <dgm:cxn modelId="{85D3AB7E-560E-A846-A6C7-1FF18C2829B5}" type="presParOf" srcId="{ED264A21-73D6-964C-8477-1118A3374DA7}" destId="{3243A8A5-D187-AC4F-AC5A-019D0ED88F54}" srcOrd="0" destOrd="0" presId="urn:microsoft.com/office/officeart/2005/8/layout/target2"/>
    <dgm:cxn modelId="{928C6AF2-978C-D349-9BE5-C708227FEACF}" type="presParOf" srcId="{ED264A21-73D6-964C-8477-1118A3374DA7}" destId="{FE279964-31B0-D34C-88DB-90ADE6BD761F}" srcOrd="1" destOrd="0" presId="urn:microsoft.com/office/officeart/2005/8/layout/target2"/>
    <dgm:cxn modelId="{CE2F7902-12B2-CE44-825F-3DEF9B5BA0CC}" type="presParOf" srcId="{FE279964-31B0-D34C-88DB-90ADE6BD761F}" destId="{84CA1340-070B-704C-8890-08D289525B2D}" srcOrd="0" destOrd="0" presId="urn:microsoft.com/office/officeart/2005/8/layout/target2"/>
    <dgm:cxn modelId="{8E897338-28F9-9D48-9D45-16E8C6B7AE94}" type="presParOf" srcId="{FE279964-31B0-D34C-88DB-90ADE6BD761F}" destId="{3E16E09A-EF7F-524A-A000-74A081D06C29}" srcOrd="1" destOrd="0" presId="urn:microsoft.com/office/officeart/2005/8/layout/target2"/>
    <dgm:cxn modelId="{8FEB60AB-B22A-1E4A-958E-A67A375ADDE0}" type="presParOf" srcId="{FE279964-31B0-D34C-88DB-90ADE6BD761F}" destId="{CD0FAE8E-B4AC-A34D-A2B9-A3C42ED1250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737910-D90E-0D43-9C4A-49682AFC549C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72149E7-034E-3449-AF13-1478417D41FC}">
      <dgm:prSet phldrT="[文字]" custT="1"/>
      <dgm:spPr/>
      <dgm:t>
        <a:bodyPr/>
        <a:lstStyle/>
        <a:p>
          <a:r>
            <a:rPr lang="en-US" altLang="zh-TW" sz="2400" dirty="0"/>
            <a:t>click</a:t>
          </a:r>
          <a:r>
            <a:rPr lang="zh-TW" altLang="en-US" sz="2400" dirty="0"/>
            <a:t>項目</a:t>
          </a:r>
          <a:r>
            <a:rPr lang="en-US" altLang="zh-TW" sz="2400" dirty="0" err="1"/>
            <a:t>btn</a:t>
          </a:r>
          <a:r>
            <a:rPr lang="zh-TW" altLang="en-US" sz="2400" dirty="0"/>
            <a:t> </a:t>
          </a:r>
          <a:r>
            <a:rPr lang="en-US" altLang="zh-TW" sz="2400" dirty="0"/>
            <a:t>–</a:t>
          </a:r>
          <a:r>
            <a:rPr lang="zh-TW" altLang="en-US" sz="2400" dirty="0"/>
            <a:t> 顯示項目下面的細項</a:t>
          </a:r>
        </a:p>
      </dgm:t>
    </dgm:pt>
    <dgm:pt modelId="{883AFA78-C9C6-4B4C-B78D-A2277A8B0885}" type="parTrans" cxnId="{D6D2AB91-A716-0540-8991-71CEB89B9D3A}">
      <dgm:prSet/>
      <dgm:spPr/>
      <dgm:t>
        <a:bodyPr/>
        <a:lstStyle/>
        <a:p>
          <a:endParaRPr lang="zh-TW" altLang="en-US"/>
        </a:p>
      </dgm:t>
    </dgm:pt>
    <dgm:pt modelId="{ACBD24EF-0D02-094C-BE26-F49336697640}" type="sibTrans" cxnId="{D6D2AB91-A716-0540-8991-71CEB89B9D3A}">
      <dgm:prSet/>
      <dgm:spPr/>
      <dgm:t>
        <a:bodyPr/>
        <a:lstStyle/>
        <a:p>
          <a:endParaRPr lang="zh-TW" altLang="en-US"/>
        </a:p>
      </dgm:t>
    </dgm:pt>
    <dgm:pt modelId="{9CD1DBD1-1A25-B842-9DF2-0CD0F01A831D}">
      <dgm:prSet phldrT="[文字]"/>
      <dgm:spPr/>
      <dgm:t>
        <a:bodyPr/>
        <a:lstStyle/>
        <a:p>
          <a:r>
            <a:rPr lang="en-US" altLang="zh-TW" dirty="0"/>
            <a:t>click</a:t>
          </a:r>
          <a:r>
            <a:rPr lang="zh-TW" altLang="en-US" dirty="0"/>
            <a:t>重選條件</a:t>
          </a:r>
          <a:r>
            <a:rPr lang="en-US" altLang="zh-TW" dirty="0" err="1"/>
            <a:t>btn</a:t>
          </a:r>
          <a:r>
            <a:rPr lang="en-US" altLang="zh-TW" dirty="0"/>
            <a:t> -- </a:t>
          </a:r>
          <a:r>
            <a:rPr lang="zh-TW" altLang="en-US" dirty="0"/>
            <a:t>清空條件</a:t>
          </a:r>
        </a:p>
      </dgm:t>
    </dgm:pt>
    <dgm:pt modelId="{BA75E918-0BBE-914A-8B75-F5DADAEC583E}" type="parTrans" cxnId="{EC93100C-B65C-B149-AEE4-3F131617D6B5}">
      <dgm:prSet/>
      <dgm:spPr/>
      <dgm:t>
        <a:bodyPr/>
        <a:lstStyle/>
        <a:p>
          <a:endParaRPr lang="zh-TW" altLang="en-US"/>
        </a:p>
      </dgm:t>
    </dgm:pt>
    <dgm:pt modelId="{CFC48C19-DB1F-484B-B504-F177AF403AA5}" type="sibTrans" cxnId="{EC93100C-B65C-B149-AEE4-3F131617D6B5}">
      <dgm:prSet/>
      <dgm:spPr/>
      <dgm:t>
        <a:bodyPr/>
        <a:lstStyle/>
        <a:p>
          <a:endParaRPr lang="zh-TW" altLang="en-US"/>
        </a:p>
      </dgm:t>
    </dgm:pt>
    <dgm:pt modelId="{252AA4E2-9410-FC4E-988F-13741436D932}">
      <dgm:prSet phldrT="[文字]"/>
      <dgm:spPr/>
      <dgm:t>
        <a:bodyPr/>
        <a:lstStyle/>
        <a:p>
          <a:r>
            <a:rPr lang="en-US" altLang="zh-TW" dirty="0" err="1"/>
            <a:t>clickQuitbtn</a:t>
          </a:r>
          <a:r>
            <a:rPr lang="en-US" altLang="zh-TW" dirty="0"/>
            <a:t> -- </a:t>
          </a:r>
          <a:r>
            <a:rPr lang="zh-TW" altLang="en-US" dirty="0"/>
            <a:t>結束程式</a:t>
          </a:r>
        </a:p>
      </dgm:t>
    </dgm:pt>
    <dgm:pt modelId="{6C94BF44-757D-5B47-A323-B301CCDFFBF3}" type="parTrans" cxnId="{142F57A5-CDD8-E54C-9403-A2B5CEED1F46}">
      <dgm:prSet/>
      <dgm:spPr/>
      <dgm:t>
        <a:bodyPr/>
        <a:lstStyle/>
        <a:p>
          <a:endParaRPr lang="zh-TW" altLang="en-US"/>
        </a:p>
      </dgm:t>
    </dgm:pt>
    <dgm:pt modelId="{DD955F5D-A5E0-D447-A5D1-ECC2F02BAE74}" type="sibTrans" cxnId="{142F57A5-CDD8-E54C-9403-A2B5CEED1F46}">
      <dgm:prSet/>
      <dgm:spPr/>
      <dgm:t>
        <a:bodyPr/>
        <a:lstStyle/>
        <a:p>
          <a:endParaRPr lang="zh-TW" altLang="en-US"/>
        </a:p>
      </dgm:t>
    </dgm:pt>
    <dgm:pt modelId="{53E4CFCF-975B-6646-A23A-88DF1861A211}">
      <dgm:prSet/>
      <dgm:spPr/>
      <dgm:t>
        <a:bodyPr/>
        <a:lstStyle/>
        <a:p>
          <a:r>
            <a:rPr lang="en-US" altLang="zh-TW" dirty="0"/>
            <a:t>click</a:t>
          </a:r>
          <a:r>
            <a:rPr lang="zh-TW" altLang="en-US" dirty="0"/>
            <a:t>條件</a:t>
          </a:r>
          <a:r>
            <a:rPr lang="en-US" altLang="zh-TW" dirty="0" err="1"/>
            <a:t>btn</a:t>
          </a:r>
          <a:r>
            <a:rPr lang="en-US" altLang="zh-TW" dirty="0"/>
            <a:t> -- </a:t>
          </a:r>
          <a:r>
            <a:rPr lang="zh-TW" altLang="en-US" dirty="0"/>
            <a:t>顯示已選條件、篩選公司</a:t>
          </a:r>
        </a:p>
      </dgm:t>
    </dgm:pt>
    <dgm:pt modelId="{9A0491AA-40C3-F942-9F7F-FF4344DCDC88}" type="parTrans" cxnId="{371046BD-CC88-C742-9873-C88B1B3F3F3F}">
      <dgm:prSet/>
      <dgm:spPr/>
      <dgm:t>
        <a:bodyPr/>
        <a:lstStyle/>
        <a:p>
          <a:endParaRPr lang="zh-TW" altLang="en-US"/>
        </a:p>
      </dgm:t>
    </dgm:pt>
    <dgm:pt modelId="{C3A66CC8-26F9-D14B-8E47-0103812D830E}" type="sibTrans" cxnId="{371046BD-CC88-C742-9873-C88B1B3F3F3F}">
      <dgm:prSet/>
      <dgm:spPr/>
      <dgm:t>
        <a:bodyPr/>
        <a:lstStyle/>
        <a:p>
          <a:endParaRPr lang="zh-TW" altLang="en-US"/>
        </a:p>
      </dgm:t>
    </dgm:pt>
    <dgm:pt modelId="{F41808E5-F38D-8640-BA93-71C030B4BD36}">
      <dgm:prSet/>
      <dgm:spPr/>
      <dgm:t>
        <a:bodyPr/>
        <a:lstStyle/>
        <a:p>
          <a:r>
            <a:rPr lang="en-US" altLang="zh-TW" dirty="0"/>
            <a:t>click</a:t>
          </a:r>
          <a:r>
            <a:rPr lang="zh-TW" altLang="en-US" dirty="0"/>
            <a:t>開始選股</a:t>
          </a:r>
          <a:r>
            <a:rPr lang="en-US" altLang="zh-TW" dirty="0" err="1"/>
            <a:t>btn</a:t>
          </a:r>
          <a:r>
            <a:rPr lang="en-US" altLang="zh-TW" dirty="0"/>
            <a:t> --</a:t>
          </a:r>
          <a:r>
            <a:rPr lang="zh-TW" altLang="en-US" dirty="0"/>
            <a:t> 顯示結果</a:t>
          </a:r>
        </a:p>
      </dgm:t>
    </dgm:pt>
    <dgm:pt modelId="{D2FDD552-C4C9-CA4E-8E25-29D1ECC715CC}" type="parTrans" cxnId="{B3C8B28A-0C24-B242-BA3A-06AF93EF7964}">
      <dgm:prSet/>
      <dgm:spPr/>
      <dgm:t>
        <a:bodyPr/>
        <a:lstStyle/>
        <a:p>
          <a:endParaRPr lang="zh-TW" altLang="en-US"/>
        </a:p>
      </dgm:t>
    </dgm:pt>
    <dgm:pt modelId="{DDC82DAB-BC43-4A4C-A575-D15109EA05B8}" type="sibTrans" cxnId="{B3C8B28A-0C24-B242-BA3A-06AF93EF7964}">
      <dgm:prSet/>
      <dgm:spPr/>
      <dgm:t>
        <a:bodyPr/>
        <a:lstStyle/>
        <a:p>
          <a:endParaRPr lang="zh-TW" altLang="en-US"/>
        </a:p>
      </dgm:t>
    </dgm:pt>
    <dgm:pt modelId="{9CF956D7-1499-AB4A-96F3-D2B0EA369A20}" type="pres">
      <dgm:prSet presAssocID="{19737910-D90E-0D43-9C4A-49682AFC549C}" presName="outerComposite" presStyleCnt="0">
        <dgm:presLayoutVars>
          <dgm:chMax val="5"/>
          <dgm:dir/>
          <dgm:resizeHandles val="exact"/>
        </dgm:presLayoutVars>
      </dgm:prSet>
      <dgm:spPr/>
    </dgm:pt>
    <dgm:pt modelId="{6EF44E8E-693C-B443-A8A8-7C311ABFBB0B}" type="pres">
      <dgm:prSet presAssocID="{19737910-D90E-0D43-9C4A-49682AFC549C}" presName="dummyMaxCanvas" presStyleCnt="0">
        <dgm:presLayoutVars/>
      </dgm:prSet>
      <dgm:spPr/>
    </dgm:pt>
    <dgm:pt modelId="{75A79D26-A8C0-4443-B92D-A5608FDF2A88}" type="pres">
      <dgm:prSet presAssocID="{19737910-D90E-0D43-9C4A-49682AFC549C}" presName="FiveNodes_1" presStyleLbl="node1" presStyleIdx="0" presStyleCnt="5" custScaleX="76317">
        <dgm:presLayoutVars>
          <dgm:bulletEnabled val="1"/>
        </dgm:presLayoutVars>
      </dgm:prSet>
      <dgm:spPr/>
    </dgm:pt>
    <dgm:pt modelId="{853F1180-73C3-B242-9F35-10F69D55538A}" type="pres">
      <dgm:prSet presAssocID="{19737910-D90E-0D43-9C4A-49682AFC549C}" presName="FiveNodes_2" presStyleLbl="node1" presStyleIdx="1" presStyleCnt="5" custScaleX="76317">
        <dgm:presLayoutVars>
          <dgm:bulletEnabled val="1"/>
        </dgm:presLayoutVars>
      </dgm:prSet>
      <dgm:spPr/>
    </dgm:pt>
    <dgm:pt modelId="{7F6E3D6E-E063-A249-B8ED-2906EEEE7665}" type="pres">
      <dgm:prSet presAssocID="{19737910-D90E-0D43-9C4A-49682AFC549C}" presName="FiveNodes_3" presStyleLbl="node1" presStyleIdx="2" presStyleCnt="5" custScaleX="76317">
        <dgm:presLayoutVars>
          <dgm:bulletEnabled val="1"/>
        </dgm:presLayoutVars>
      </dgm:prSet>
      <dgm:spPr/>
    </dgm:pt>
    <dgm:pt modelId="{DFC9E360-7D32-CA43-AD45-C28C9A0369F1}" type="pres">
      <dgm:prSet presAssocID="{19737910-D90E-0D43-9C4A-49682AFC549C}" presName="FiveNodes_4" presStyleLbl="node1" presStyleIdx="3" presStyleCnt="5" custScaleX="76317">
        <dgm:presLayoutVars>
          <dgm:bulletEnabled val="1"/>
        </dgm:presLayoutVars>
      </dgm:prSet>
      <dgm:spPr/>
    </dgm:pt>
    <dgm:pt modelId="{710C19ED-E613-5C45-9EBE-9EE6725F1E68}" type="pres">
      <dgm:prSet presAssocID="{19737910-D90E-0D43-9C4A-49682AFC549C}" presName="FiveNodes_5" presStyleLbl="node1" presStyleIdx="4" presStyleCnt="5" custScaleX="76317">
        <dgm:presLayoutVars>
          <dgm:bulletEnabled val="1"/>
        </dgm:presLayoutVars>
      </dgm:prSet>
      <dgm:spPr/>
    </dgm:pt>
    <dgm:pt modelId="{1AA65AB3-BE1E-F24D-9ACD-93D8D1607B90}" type="pres">
      <dgm:prSet presAssocID="{19737910-D90E-0D43-9C4A-49682AFC549C}" presName="FiveConn_1-2" presStyleLbl="fgAccFollowNode1" presStyleIdx="0" presStyleCnt="4" custLinFactX="-100000" custLinFactNeighborX="-119556">
        <dgm:presLayoutVars>
          <dgm:bulletEnabled val="1"/>
        </dgm:presLayoutVars>
      </dgm:prSet>
      <dgm:spPr/>
    </dgm:pt>
    <dgm:pt modelId="{14B29782-A283-B142-9AD1-3C44C8F7593D}" type="pres">
      <dgm:prSet presAssocID="{19737910-D90E-0D43-9C4A-49682AFC549C}" presName="FiveConn_2-3" presStyleLbl="fgAccFollowNode1" presStyleIdx="1" presStyleCnt="4" custLinFactX="-100000" custLinFactNeighborX="-119556">
        <dgm:presLayoutVars>
          <dgm:bulletEnabled val="1"/>
        </dgm:presLayoutVars>
      </dgm:prSet>
      <dgm:spPr/>
    </dgm:pt>
    <dgm:pt modelId="{7525CDB4-1DD5-F846-A98A-02EE23749269}" type="pres">
      <dgm:prSet presAssocID="{19737910-D90E-0D43-9C4A-49682AFC549C}" presName="FiveConn_3-4" presStyleLbl="fgAccFollowNode1" presStyleIdx="2" presStyleCnt="4" custLinFactX="-100000" custLinFactNeighborX="-125829" custLinFactNeighborY="6273">
        <dgm:presLayoutVars>
          <dgm:bulletEnabled val="1"/>
        </dgm:presLayoutVars>
      </dgm:prSet>
      <dgm:spPr/>
    </dgm:pt>
    <dgm:pt modelId="{6FD1CDF4-7F91-2D46-8C65-3B50ABB43054}" type="pres">
      <dgm:prSet presAssocID="{19737910-D90E-0D43-9C4A-49682AFC549C}" presName="FiveConn_4-5" presStyleLbl="fgAccFollowNode1" presStyleIdx="3" presStyleCnt="4" custLinFactX="-100000" custLinFactNeighborX="-122693" custLinFactNeighborY="6273">
        <dgm:presLayoutVars>
          <dgm:bulletEnabled val="1"/>
        </dgm:presLayoutVars>
      </dgm:prSet>
      <dgm:spPr/>
    </dgm:pt>
    <dgm:pt modelId="{8474F145-229C-1945-9DF9-78F80CFE21CE}" type="pres">
      <dgm:prSet presAssocID="{19737910-D90E-0D43-9C4A-49682AFC549C}" presName="FiveNodes_1_text" presStyleLbl="node1" presStyleIdx="4" presStyleCnt="5">
        <dgm:presLayoutVars>
          <dgm:bulletEnabled val="1"/>
        </dgm:presLayoutVars>
      </dgm:prSet>
      <dgm:spPr/>
    </dgm:pt>
    <dgm:pt modelId="{BF928FE0-5705-5F4A-8B13-0ED027A53426}" type="pres">
      <dgm:prSet presAssocID="{19737910-D90E-0D43-9C4A-49682AFC549C}" presName="FiveNodes_2_text" presStyleLbl="node1" presStyleIdx="4" presStyleCnt="5">
        <dgm:presLayoutVars>
          <dgm:bulletEnabled val="1"/>
        </dgm:presLayoutVars>
      </dgm:prSet>
      <dgm:spPr/>
    </dgm:pt>
    <dgm:pt modelId="{DBC74F49-6DC6-A048-BB2F-03CE796446A5}" type="pres">
      <dgm:prSet presAssocID="{19737910-D90E-0D43-9C4A-49682AFC549C}" presName="FiveNodes_3_text" presStyleLbl="node1" presStyleIdx="4" presStyleCnt="5">
        <dgm:presLayoutVars>
          <dgm:bulletEnabled val="1"/>
        </dgm:presLayoutVars>
      </dgm:prSet>
      <dgm:spPr/>
    </dgm:pt>
    <dgm:pt modelId="{156DDAFC-82E7-234D-AC95-8AA8C7F57438}" type="pres">
      <dgm:prSet presAssocID="{19737910-D90E-0D43-9C4A-49682AFC549C}" presName="FiveNodes_4_text" presStyleLbl="node1" presStyleIdx="4" presStyleCnt="5">
        <dgm:presLayoutVars>
          <dgm:bulletEnabled val="1"/>
        </dgm:presLayoutVars>
      </dgm:prSet>
      <dgm:spPr/>
    </dgm:pt>
    <dgm:pt modelId="{D548F5FF-DB39-274C-8648-C20A3E99C8E3}" type="pres">
      <dgm:prSet presAssocID="{19737910-D90E-0D43-9C4A-49682AFC549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3AC260B-8415-1E4A-92DC-2A19A9465CE6}" type="presOf" srcId="{DDC82DAB-BC43-4A4C-A575-D15109EA05B8}" destId="{7525CDB4-1DD5-F846-A98A-02EE23749269}" srcOrd="0" destOrd="0" presId="urn:microsoft.com/office/officeart/2005/8/layout/vProcess5"/>
    <dgm:cxn modelId="{EC93100C-B65C-B149-AEE4-3F131617D6B5}" srcId="{19737910-D90E-0D43-9C4A-49682AFC549C}" destId="{9CD1DBD1-1A25-B842-9DF2-0CD0F01A831D}" srcOrd="3" destOrd="0" parTransId="{BA75E918-0BBE-914A-8B75-F5DADAEC583E}" sibTransId="{CFC48C19-DB1F-484B-B504-F177AF403AA5}"/>
    <dgm:cxn modelId="{F6963822-B2DD-DB49-B38C-ECBE224459DF}" type="presOf" srcId="{C72149E7-034E-3449-AF13-1478417D41FC}" destId="{8474F145-229C-1945-9DF9-78F80CFE21CE}" srcOrd="1" destOrd="0" presId="urn:microsoft.com/office/officeart/2005/8/layout/vProcess5"/>
    <dgm:cxn modelId="{BA9CFF28-D1F1-E74D-ABFF-26A60CF0D741}" type="presOf" srcId="{53E4CFCF-975B-6646-A23A-88DF1861A211}" destId="{853F1180-73C3-B242-9F35-10F69D55538A}" srcOrd="0" destOrd="0" presId="urn:microsoft.com/office/officeart/2005/8/layout/vProcess5"/>
    <dgm:cxn modelId="{93D44C34-7DF3-3145-AF16-8F62E0CF6571}" type="presOf" srcId="{53E4CFCF-975B-6646-A23A-88DF1861A211}" destId="{BF928FE0-5705-5F4A-8B13-0ED027A53426}" srcOrd="1" destOrd="0" presId="urn:microsoft.com/office/officeart/2005/8/layout/vProcess5"/>
    <dgm:cxn modelId="{C2BDDD39-77C2-E948-AE30-497D09D9540F}" type="presOf" srcId="{CFC48C19-DB1F-484B-B504-F177AF403AA5}" destId="{6FD1CDF4-7F91-2D46-8C65-3B50ABB43054}" srcOrd="0" destOrd="0" presId="urn:microsoft.com/office/officeart/2005/8/layout/vProcess5"/>
    <dgm:cxn modelId="{70897A44-95A3-D449-9A47-4864B0207811}" type="presOf" srcId="{252AA4E2-9410-FC4E-988F-13741436D932}" destId="{710C19ED-E613-5C45-9EBE-9EE6725F1E68}" srcOrd="0" destOrd="0" presId="urn:microsoft.com/office/officeart/2005/8/layout/vProcess5"/>
    <dgm:cxn modelId="{C598366D-5615-9940-B12A-7986BCE4459A}" type="presOf" srcId="{9CD1DBD1-1A25-B842-9DF2-0CD0F01A831D}" destId="{DFC9E360-7D32-CA43-AD45-C28C9A0369F1}" srcOrd="0" destOrd="0" presId="urn:microsoft.com/office/officeart/2005/8/layout/vProcess5"/>
    <dgm:cxn modelId="{B3C8B28A-0C24-B242-BA3A-06AF93EF7964}" srcId="{19737910-D90E-0D43-9C4A-49682AFC549C}" destId="{F41808E5-F38D-8640-BA93-71C030B4BD36}" srcOrd="2" destOrd="0" parTransId="{D2FDD552-C4C9-CA4E-8E25-29D1ECC715CC}" sibTransId="{DDC82DAB-BC43-4A4C-A575-D15109EA05B8}"/>
    <dgm:cxn modelId="{34E97B8F-4DBA-0C4D-A724-27B1AE078A75}" type="presOf" srcId="{C3A66CC8-26F9-D14B-8E47-0103812D830E}" destId="{14B29782-A283-B142-9AD1-3C44C8F7593D}" srcOrd="0" destOrd="0" presId="urn:microsoft.com/office/officeart/2005/8/layout/vProcess5"/>
    <dgm:cxn modelId="{D6D2AB91-A716-0540-8991-71CEB89B9D3A}" srcId="{19737910-D90E-0D43-9C4A-49682AFC549C}" destId="{C72149E7-034E-3449-AF13-1478417D41FC}" srcOrd="0" destOrd="0" parTransId="{883AFA78-C9C6-4B4C-B78D-A2277A8B0885}" sibTransId="{ACBD24EF-0D02-094C-BE26-F49336697640}"/>
    <dgm:cxn modelId="{142F57A5-CDD8-E54C-9403-A2B5CEED1F46}" srcId="{19737910-D90E-0D43-9C4A-49682AFC549C}" destId="{252AA4E2-9410-FC4E-988F-13741436D932}" srcOrd="4" destOrd="0" parTransId="{6C94BF44-757D-5B47-A323-B301CCDFFBF3}" sibTransId="{DD955F5D-A5E0-D447-A5D1-ECC2F02BAE74}"/>
    <dgm:cxn modelId="{82CBC6A8-1560-AA43-A511-7FBC40E349C5}" type="presOf" srcId="{ACBD24EF-0D02-094C-BE26-F49336697640}" destId="{1AA65AB3-BE1E-F24D-9ACD-93D8D1607B90}" srcOrd="0" destOrd="0" presId="urn:microsoft.com/office/officeart/2005/8/layout/vProcess5"/>
    <dgm:cxn modelId="{A50658B6-8C23-1E40-B03A-477D7E1A6B7D}" type="presOf" srcId="{F41808E5-F38D-8640-BA93-71C030B4BD36}" destId="{DBC74F49-6DC6-A048-BB2F-03CE796446A5}" srcOrd="1" destOrd="0" presId="urn:microsoft.com/office/officeart/2005/8/layout/vProcess5"/>
    <dgm:cxn modelId="{371046BD-CC88-C742-9873-C88B1B3F3F3F}" srcId="{19737910-D90E-0D43-9C4A-49682AFC549C}" destId="{53E4CFCF-975B-6646-A23A-88DF1861A211}" srcOrd="1" destOrd="0" parTransId="{9A0491AA-40C3-F942-9F7F-FF4344DCDC88}" sibTransId="{C3A66CC8-26F9-D14B-8E47-0103812D830E}"/>
    <dgm:cxn modelId="{0A6934D3-8153-F440-818E-909C61EA5AF4}" type="presOf" srcId="{F41808E5-F38D-8640-BA93-71C030B4BD36}" destId="{7F6E3D6E-E063-A249-B8ED-2906EEEE7665}" srcOrd="0" destOrd="0" presId="urn:microsoft.com/office/officeart/2005/8/layout/vProcess5"/>
    <dgm:cxn modelId="{1419FEDF-BA43-194E-BC43-78A6DF9BD7C5}" type="presOf" srcId="{C72149E7-034E-3449-AF13-1478417D41FC}" destId="{75A79D26-A8C0-4443-B92D-A5608FDF2A88}" srcOrd="0" destOrd="0" presId="urn:microsoft.com/office/officeart/2005/8/layout/vProcess5"/>
    <dgm:cxn modelId="{212E7DEE-247E-F143-B11D-ED13B9C92DBB}" type="presOf" srcId="{19737910-D90E-0D43-9C4A-49682AFC549C}" destId="{9CF956D7-1499-AB4A-96F3-D2B0EA369A20}" srcOrd="0" destOrd="0" presId="urn:microsoft.com/office/officeart/2005/8/layout/vProcess5"/>
    <dgm:cxn modelId="{2DDC90F6-FE7A-1040-AFD7-239147A634B9}" type="presOf" srcId="{252AA4E2-9410-FC4E-988F-13741436D932}" destId="{D548F5FF-DB39-274C-8648-C20A3E99C8E3}" srcOrd="1" destOrd="0" presId="urn:microsoft.com/office/officeart/2005/8/layout/vProcess5"/>
    <dgm:cxn modelId="{0DB293F6-8917-AE4D-8F5C-DEEF5308C0EE}" type="presOf" srcId="{9CD1DBD1-1A25-B842-9DF2-0CD0F01A831D}" destId="{156DDAFC-82E7-234D-AC95-8AA8C7F57438}" srcOrd="1" destOrd="0" presId="urn:microsoft.com/office/officeart/2005/8/layout/vProcess5"/>
    <dgm:cxn modelId="{31CA9BF0-AE15-E542-9BEE-C8A9A18550D9}" type="presParOf" srcId="{9CF956D7-1499-AB4A-96F3-D2B0EA369A20}" destId="{6EF44E8E-693C-B443-A8A8-7C311ABFBB0B}" srcOrd="0" destOrd="0" presId="urn:microsoft.com/office/officeart/2005/8/layout/vProcess5"/>
    <dgm:cxn modelId="{0E2C736E-C980-E248-B0B5-9DCE1B79E26F}" type="presParOf" srcId="{9CF956D7-1499-AB4A-96F3-D2B0EA369A20}" destId="{75A79D26-A8C0-4443-B92D-A5608FDF2A88}" srcOrd="1" destOrd="0" presId="urn:microsoft.com/office/officeart/2005/8/layout/vProcess5"/>
    <dgm:cxn modelId="{908123AF-2B21-7A43-B950-A1DC1D3BF666}" type="presParOf" srcId="{9CF956D7-1499-AB4A-96F3-D2B0EA369A20}" destId="{853F1180-73C3-B242-9F35-10F69D55538A}" srcOrd="2" destOrd="0" presId="urn:microsoft.com/office/officeart/2005/8/layout/vProcess5"/>
    <dgm:cxn modelId="{49C1DF14-0C68-CC4E-A865-5BD8BED1613D}" type="presParOf" srcId="{9CF956D7-1499-AB4A-96F3-D2B0EA369A20}" destId="{7F6E3D6E-E063-A249-B8ED-2906EEEE7665}" srcOrd="3" destOrd="0" presId="urn:microsoft.com/office/officeart/2005/8/layout/vProcess5"/>
    <dgm:cxn modelId="{0E0FBF00-745D-1544-B6F0-90E144EE187A}" type="presParOf" srcId="{9CF956D7-1499-AB4A-96F3-D2B0EA369A20}" destId="{DFC9E360-7D32-CA43-AD45-C28C9A0369F1}" srcOrd="4" destOrd="0" presId="urn:microsoft.com/office/officeart/2005/8/layout/vProcess5"/>
    <dgm:cxn modelId="{0AE5878E-6C2B-7B41-85F8-C8AB1FE7EB8A}" type="presParOf" srcId="{9CF956D7-1499-AB4A-96F3-D2B0EA369A20}" destId="{710C19ED-E613-5C45-9EBE-9EE6725F1E68}" srcOrd="5" destOrd="0" presId="urn:microsoft.com/office/officeart/2005/8/layout/vProcess5"/>
    <dgm:cxn modelId="{FEA46CF7-D5E1-504C-9FA9-D2F440A2743D}" type="presParOf" srcId="{9CF956D7-1499-AB4A-96F3-D2B0EA369A20}" destId="{1AA65AB3-BE1E-F24D-9ACD-93D8D1607B90}" srcOrd="6" destOrd="0" presId="urn:microsoft.com/office/officeart/2005/8/layout/vProcess5"/>
    <dgm:cxn modelId="{9D383337-18D0-A54F-9110-78F810EB09A1}" type="presParOf" srcId="{9CF956D7-1499-AB4A-96F3-D2B0EA369A20}" destId="{14B29782-A283-B142-9AD1-3C44C8F7593D}" srcOrd="7" destOrd="0" presId="urn:microsoft.com/office/officeart/2005/8/layout/vProcess5"/>
    <dgm:cxn modelId="{A0B4F526-07E8-D345-8A54-4E42B939A098}" type="presParOf" srcId="{9CF956D7-1499-AB4A-96F3-D2B0EA369A20}" destId="{7525CDB4-1DD5-F846-A98A-02EE23749269}" srcOrd="8" destOrd="0" presId="urn:microsoft.com/office/officeart/2005/8/layout/vProcess5"/>
    <dgm:cxn modelId="{6A388DF9-FBF2-E646-BE82-4091648CFAE1}" type="presParOf" srcId="{9CF956D7-1499-AB4A-96F3-D2B0EA369A20}" destId="{6FD1CDF4-7F91-2D46-8C65-3B50ABB43054}" srcOrd="9" destOrd="0" presId="urn:microsoft.com/office/officeart/2005/8/layout/vProcess5"/>
    <dgm:cxn modelId="{106E0722-E0B9-A741-A6FE-DE596C241371}" type="presParOf" srcId="{9CF956D7-1499-AB4A-96F3-D2B0EA369A20}" destId="{8474F145-229C-1945-9DF9-78F80CFE21CE}" srcOrd="10" destOrd="0" presId="urn:microsoft.com/office/officeart/2005/8/layout/vProcess5"/>
    <dgm:cxn modelId="{EAF5FDA1-4385-4745-AAB2-F27DDA2EDF1B}" type="presParOf" srcId="{9CF956D7-1499-AB4A-96F3-D2B0EA369A20}" destId="{BF928FE0-5705-5F4A-8B13-0ED027A53426}" srcOrd="11" destOrd="0" presId="urn:microsoft.com/office/officeart/2005/8/layout/vProcess5"/>
    <dgm:cxn modelId="{6F27B8DE-EFFD-9A48-A071-AD8E7DAB8D5C}" type="presParOf" srcId="{9CF956D7-1499-AB4A-96F3-D2B0EA369A20}" destId="{DBC74F49-6DC6-A048-BB2F-03CE796446A5}" srcOrd="12" destOrd="0" presId="urn:microsoft.com/office/officeart/2005/8/layout/vProcess5"/>
    <dgm:cxn modelId="{E4E95ADF-ED0C-A14D-90D9-AFD4A4F37D96}" type="presParOf" srcId="{9CF956D7-1499-AB4A-96F3-D2B0EA369A20}" destId="{156DDAFC-82E7-234D-AC95-8AA8C7F57438}" srcOrd="13" destOrd="0" presId="urn:microsoft.com/office/officeart/2005/8/layout/vProcess5"/>
    <dgm:cxn modelId="{CA851896-364A-8F4F-BA9E-AA587838F69D}" type="presParOf" srcId="{9CF956D7-1499-AB4A-96F3-D2B0EA369A20}" destId="{D548F5FF-DB39-274C-8648-C20A3E99C8E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6B32-B296-41E7-BAA9-BA518A582813}">
      <dsp:nvSpPr>
        <dsp:cNvPr id="0" name=""/>
        <dsp:cNvSpPr/>
      </dsp:nvSpPr>
      <dsp:spPr>
        <a:xfrm>
          <a:off x="1570677" y="0"/>
          <a:ext cx="2356016" cy="647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200" kern="1200" dirty="0"/>
            <a:t>設一個</a:t>
          </a:r>
          <a:r>
            <a:rPr lang="en-US" altLang="zh-TW" sz="2200" kern="1200" dirty="0" err="1"/>
            <a:t>Dict</a:t>
          </a:r>
          <a:endParaRPr lang="zh-TW" altLang="en-US" sz="2200" kern="1200" dirty="0"/>
        </a:p>
      </dsp:txBody>
      <dsp:txXfrm>
        <a:off x="1570677" y="80998"/>
        <a:ext cx="2113021" cy="485991"/>
      </dsp:txXfrm>
    </dsp:sp>
    <dsp:sp modelId="{C0BFA517-57C7-43A3-BFD6-2DDAC234B098}">
      <dsp:nvSpPr>
        <dsp:cNvPr id="0" name=""/>
        <dsp:cNvSpPr/>
      </dsp:nvSpPr>
      <dsp:spPr>
        <a:xfrm>
          <a:off x="0" y="0"/>
          <a:ext cx="1570677" cy="6479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新公司</a:t>
          </a:r>
        </a:p>
      </dsp:txBody>
      <dsp:txXfrm>
        <a:off x="31632" y="31632"/>
        <a:ext cx="1507413" cy="584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6B32-B296-41E7-BAA9-BA518A582813}">
      <dsp:nvSpPr>
        <dsp:cNvPr id="0" name=""/>
        <dsp:cNvSpPr/>
      </dsp:nvSpPr>
      <dsp:spPr>
        <a:xfrm>
          <a:off x="1604927" y="0"/>
          <a:ext cx="2407391" cy="647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200" kern="1200" dirty="0"/>
            <a:t>找到他的</a:t>
          </a:r>
          <a:r>
            <a:rPr lang="en-US" altLang="zh-TW" sz="2200" kern="1200" dirty="0" err="1"/>
            <a:t>Dict</a:t>
          </a:r>
          <a:endParaRPr lang="zh-TW" altLang="en-US" sz="2200" kern="1200" dirty="0"/>
        </a:p>
      </dsp:txBody>
      <dsp:txXfrm>
        <a:off x="1604927" y="80998"/>
        <a:ext cx="2164396" cy="485991"/>
      </dsp:txXfrm>
    </dsp:sp>
    <dsp:sp modelId="{C0BFA517-57C7-43A3-BFD6-2DDAC234B098}">
      <dsp:nvSpPr>
        <dsp:cNvPr id="0" name=""/>
        <dsp:cNvSpPr/>
      </dsp:nvSpPr>
      <dsp:spPr>
        <a:xfrm>
          <a:off x="0" y="0"/>
          <a:ext cx="1604927" cy="6479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已經有資料的公司</a:t>
          </a:r>
        </a:p>
      </dsp:txBody>
      <dsp:txXfrm>
        <a:off x="31632" y="31632"/>
        <a:ext cx="1541663" cy="584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02A38-CFAA-6F4B-8BBA-FE974CC9AD54}">
      <dsp:nvSpPr>
        <dsp:cNvPr id="0" name=""/>
        <dsp:cNvSpPr/>
      </dsp:nvSpPr>
      <dsp:spPr>
        <a:xfrm>
          <a:off x="0" y="0"/>
          <a:ext cx="4924269" cy="35814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2779564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[</a:t>
          </a:r>
          <a:r>
            <a:rPr lang="zh-TW" altLang="en-US" sz="2500" kern="1200" dirty="0"/>
            <a:t>Ａ公司</a:t>
          </a:r>
          <a:r>
            <a:rPr lang="en-US" altLang="zh-TW" sz="2500" kern="1200" dirty="0"/>
            <a:t>][2]list</a:t>
          </a:r>
          <a:endParaRPr lang="zh-TW" altLang="en-US" sz="2500" kern="1200" dirty="0"/>
        </a:p>
      </dsp:txBody>
      <dsp:txXfrm>
        <a:off x="89161" y="89161"/>
        <a:ext cx="4745947" cy="3403078"/>
      </dsp:txXfrm>
    </dsp:sp>
    <dsp:sp modelId="{174BB500-6773-9843-8662-E0ACC6A3F5A6}">
      <dsp:nvSpPr>
        <dsp:cNvPr id="0" name=""/>
        <dsp:cNvSpPr/>
      </dsp:nvSpPr>
      <dsp:spPr>
        <a:xfrm>
          <a:off x="123106" y="895350"/>
          <a:ext cx="738640" cy="123512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28.43</a:t>
          </a:r>
          <a:endParaRPr lang="zh-TW" altLang="en-US" sz="1500" kern="1200" dirty="0"/>
        </a:p>
      </dsp:txBody>
      <dsp:txXfrm>
        <a:off x="145822" y="918066"/>
        <a:ext cx="693208" cy="1189696"/>
      </dsp:txXfrm>
    </dsp:sp>
    <dsp:sp modelId="{5399E980-940D-6D49-B27F-42CB3F5A7BAC}">
      <dsp:nvSpPr>
        <dsp:cNvPr id="0" name=""/>
        <dsp:cNvSpPr/>
      </dsp:nvSpPr>
      <dsp:spPr>
        <a:xfrm>
          <a:off x="123106" y="2166869"/>
          <a:ext cx="738640" cy="123512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29.01</a:t>
          </a:r>
          <a:endParaRPr lang="zh-TW" altLang="en-US" sz="1500" kern="1200" dirty="0"/>
        </a:p>
      </dsp:txBody>
      <dsp:txXfrm>
        <a:off x="145822" y="2189585"/>
        <a:ext cx="693208" cy="1189696"/>
      </dsp:txXfrm>
    </dsp:sp>
    <dsp:sp modelId="{375DC900-4220-E746-9977-69A4D2C320A1}">
      <dsp:nvSpPr>
        <dsp:cNvPr id="0" name=""/>
        <dsp:cNvSpPr/>
      </dsp:nvSpPr>
      <dsp:spPr>
        <a:xfrm>
          <a:off x="984854" y="895350"/>
          <a:ext cx="3816309" cy="25069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1591932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[A</a:t>
          </a:r>
          <a:r>
            <a:rPr lang="zh-TW" altLang="en-US" sz="2500" kern="1200" dirty="0"/>
            <a:t>公司</a:t>
          </a:r>
          <a:r>
            <a:rPr lang="en-US" altLang="zh-TW" sz="2500" kern="1200" dirty="0"/>
            <a:t>]list</a:t>
          </a:r>
          <a:endParaRPr lang="zh-TW" altLang="en-US" sz="2500" kern="1200" dirty="0"/>
        </a:p>
      </dsp:txBody>
      <dsp:txXfrm>
        <a:off x="1061952" y="972448"/>
        <a:ext cx="3662113" cy="2352784"/>
      </dsp:txXfrm>
    </dsp:sp>
    <dsp:sp modelId="{EDF6F69B-B8CF-9547-AD3C-F861FC5A26C2}">
      <dsp:nvSpPr>
        <dsp:cNvPr id="0" name=""/>
        <dsp:cNvSpPr/>
      </dsp:nvSpPr>
      <dsp:spPr>
        <a:xfrm>
          <a:off x="1080261" y="1772793"/>
          <a:ext cx="763261" cy="7024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收盤價</a:t>
          </a:r>
        </a:p>
      </dsp:txBody>
      <dsp:txXfrm>
        <a:off x="1101864" y="1794396"/>
        <a:ext cx="720055" cy="659250"/>
      </dsp:txXfrm>
    </dsp:sp>
    <dsp:sp modelId="{323100EC-BF5B-4144-AE1C-72FDCCF6FD56}">
      <dsp:nvSpPr>
        <dsp:cNvPr id="0" name=""/>
        <dsp:cNvSpPr/>
      </dsp:nvSpPr>
      <dsp:spPr>
        <a:xfrm>
          <a:off x="1080261" y="2511243"/>
          <a:ext cx="763261" cy="7024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日期</a:t>
          </a:r>
        </a:p>
      </dsp:txBody>
      <dsp:txXfrm>
        <a:off x="1101864" y="2532846"/>
        <a:ext cx="720055" cy="659250"/>
      </dsp:txXfrm>
    </dsp:sp>
    <dsp:sp modelId="{3243A8A5-D187-AC4F-AC5A-019D0ED88F54}">
      <dsp:nvSpPr>
        <dsp:cNvPr id="0" name=""/>
        <dsp:cNvSpPr/>
      </dsp:nvSpPr>
      <dsp:spPr>
        <a:xfrm>
          <a:off x="1945086" y="1790700"/>
          <a:ext cx="2732969" cy="14325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808601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 err="1"/>
            <a:t>dict</a:t>
          </a:r>
          <a:r>
            <a:rPr lang="en-US" altLang="zh-TW" sz="2500" kern="1200" dirty="0"/>
            <a:t>()</a:t>
          </a:r>
          <a:endParaRPr lang="zh-TW" altLang="en-US" sz="2500" kern="1200" dirty="0"/>
        </a:p>
      </dsp:txBody>
      <dsp:txXfrm>
        <a:off x="1989142" y="1834756"/>
        <a:ext cx="2644857" cy="1344448"/>
      </dsp:txXfrm>
    </dsp:sp>
    <dsp:sp modelId="{84CA1340-070B-704C-8890-08D289525B2D}">
      <dsp:nvSpPr>
        <dsp:cNvPr id="0" name=""/>
        <dsp:cNvSpPr/>
      </dsp:nvSpPr>
      <dsp:spPr>
        <a:xfrm>
          <a:off x="2013410" y="2435352"/>
          <a:ext cx="1279144" cy="6446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B</a:t>
          </a:r>
          <a:r>
            <a:rPr lang="zh-TW" altLang="en-US" sz="1500" kern="1200" dirty="0"/>
            <a:t>公司</a:t>
          </a:r>
        </a:p>
      </dsp:txBody>
      <dsp:txXfrm>
        <a:off x="2033235" y="2455177"/>
        <a:ext cx="1239494" cy="605002"/>
      </dsp:txXfrm>
    </dsp:sp>
    <dsp:sp modelId="{CD0FAE8E-B4AC-A34D-A2B9-A3C42ED12506}">
      <dsp:nvSpPr>
        <dsp:cNvPr id="0" name=""/>
        <dsp:cNvSpPr/>
      </dsp:nvSpPr>
      <dsp:spPr>
        <a:xfrm>
          <a:off x="3328946" y="2435352"/>
          <a:ext cx="1279144" cy="6446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A</a:t>
          </a:r>
          <a:r>
            <a:rPr lang="zh-TW" altLang="en-US" sz="1500" kern="1200" dirty="0"/>
            <a:t>公司</a:t>
          </a:r>
        </a:p>
      </dsp:txBody>
      <dsp:txXfrm>
        <a:off x="3348771" y="2455177"/>
        <a:ext cx="1239494" cy="605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02A38-CFAA-6F4B-8BBA-FE974CC9AD54}">
      <dsp:nvSpPr>
        <dsp:cNvPr id="0" name=""/>
        <dsp:cNvSpPr/>
      </dsp:nvSpPr>
      <dsp:spPr>
        <a:xfrm>
          <a:off x="0" y="0"/>
          <a:ext cx="5466414" cy="423347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3285645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A</a:t>
          </a:r>
          <a:r>
            <a:rPr lang="zh-TW" altLang="en-US" sz="3000" kern="1200" dirty="0"/>
            <a:t>公司</a:t>
          </a:r>
          <a:r>
            <a:rPr lang="en-US" altLang="zh-TW" sz="3000" kern="1200" dirty="0"/>
            <a:t>.</a:t>
          </a:r>
          <a:r>
            <a:rPr lang="zh-TW" altLang="en-US" sz="3000" kern="1200" dirty="0"/>
            <a:t>收盤價</a:t>
          </a:r>
          <a:r>
            <a:rPr lang="en-US" altLang="zh-TW" sz="3000" kern="1200" dirty="0"/>
            <a:t>list</a:t>
          </a:r>
          <a:endParaRPr lang="zh-TW" altLang="en-US" sz="3000" kern="1200" dirty="0"/>
        </a:p>
      </dsp:txBody>
      <dsp:txXfrm>
        <a:off x="105395" y="105395"/>
        <a:ext cx="5255624" cy="4022682"/>
      </dsp:txXfrm>
    </dsp:sp>
    <dsp:sp modelId="{174BB500-6773-9843-8662-E0ACC6A3F5A6}">
      <dsp:nvSpPr>
        <dsp:cNvPr id="0" name=""/>
        <dsp:cNvSpPr/>
      </dsp:nvSpPr>
      <dsp:spPr>
        <a:xfrm>
          <a:off x="136660" y="1058368"/>
          <a:ext cx="819962" cy="146145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28.43</a:t>
          </a:r>
          <a:endParaRPr lang="zh-TW" altLang="en-US" sz="1700" kern="1200" dirty="0"/>
        </a:p>
      </dsp:txBody>
      <dsp:txXfrm>
        <a:off x="161877" y="1083585"/>
        <a:ext cx="769528" cy="1411023"/>
      </dsp:txXfrm>
    </dsp:sp>
    <dsp:sp modelId="{5399E980-940D-6D49-B27F-42CB3F5A7BAC}">
      <dsp:nvSpPr>
        <dsp:cNvPr id="0" name=""/>
        <dsp:cNvSpPr/>
      </dsp:nvSpPr>
      <dsp:spPr>
        <a:xfrm>
          <a:off x="136660" y="2560262"/>
          <a:ext cx="819962" cy="146145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29.01</a:t>
          </a:r>
          <a:endParaRPr lang="zh-TW" altLang="en-US" sz="1700" kern="1200" dirty="0"/>
        </a:p>
      </dsp:txBody>
      <dsp:txXfrm>
        <a:off x="161877" y="2585479"/>
        <a:ext cx="769528" cy="1411023"/>
      </dsp:txXfrm>
    </dsp:sp>
    <dsp:sp modelId="{375DC900-4220-E746-9977-69A4D2C320A1}">
      <dsp:nvSpPr>
        <dsp:cNvPr id="0" name=""/>
        <dsp:cNvSpPr/>
      </dsp:nvSpPr>
      <dsp:spPr>
        <a:xfrm>
          <a:off x="1093283" y="1058368"/>
          <a:ext cx="4236471" cy="296343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881778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Ａ公司</a:t>
          </a:r>
          <a:r>
            <a:rPr lang="en-US" altLang="zh-TW" sz="3000" kern="1200" dirty="0"/>
            <a:t>.Attributes</a:t>
          </a:r>
          <a:endParaRPr lang="zh-TW" altLang="en-US" sz="3000" kern="1200" dirty="0"/>
        </a:p>
      </dsp:txBody>
      <dsp:txXfrm>
        <a:off x="1184419" y="1149504"/>
        <a:ext cx="4054199" cy="2781158"/>
      </dsp:txXfrm>
    </dsp:sp>
    <dsp:sp modelId="{EDF6F69B-B8CF-9547-AD3C-F861FC5A26C2}">
      <dsp:nvSpPr>
        <dsp:cNvPr id="0" name=""/>
        <dsp:cNvSpPr/>
      </dsp:nvSpPr>
      <dsp:spPr>
        <a:xfrm>
          <a:off x="1199194" y="2095568"/>
          <a:ext cx="847294" cy="5499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收盤價</a:t>
          </a:r>
        </a:p>
      </dsp:txBody>
      <dsp:txXfrm>
        <a:off x="1216107" y="2112481"/>
        <a:ext cx="813468" cy="516137"/>
      </dsp:txXfrm>
    </dsp:sp>
    <dsp:sp modelId="{C7CF104D-2ED1-8E4F-865E-BAD959F0371C}">
      <dsp:nvSpPr>
        <dsp:cNvPr id="0" name=""/>
        <dsp:cNvSpPr/>
      </dsp:nvSpPr>
      <dsp:spPr>
        <a:xfrm>
          <a:off x="1199194" y="2671997"/>
          <a:ext cx="847294" cy="5499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KD</a:t>
          </a:r>
          <a:r>
            <a:rPr lang="zh-TW" altLang="en-US" sz="1700" kern="1200" dirty="0"/>
            <a:t>值</a:t>
          </a:r>
        </a:p>
      </dsp:txBody>
      <dsp:txXfrm>
        <a:off x="1216107" y="2688910"/>
        <a:ext cx="813468" cy="516137"/>
      </dsp:txXfrm>
    </dsp:sp>
    <dsp:sp modelId="{323100EC-BF5B-4144-AE1C-72FDCCF6FD56}">
      <dsp:nvSpPr>
        <dsp:cNvPr id="0" name=""/>
        <dsp:cNvSpPr/>
      </dsp:nvSpPr>
      <dsp:spPr>
        <a:xfrm>
          <a:off x="1199194" y="3248425"/>
          <a:ext cx="847294" cy="5499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均線</a:t>
          </a:r>
        </a:p>
      </dsp:txBody>
      <dsp:txXfrm>
        <a:off x="1216107" y="3265338"/>
        <a:ext cx="813468" cy="516137"/>
      </dsp:txXfrm>
    </dsp:sp>
    <dsp:sp modelId="{3243A8A5-D187-AC4F-AC5A-019D0ED88F54}">
      <dsp:nvSpPr>
        <dsp:cNvPr id="0" name=""/>
        <dsp:cNvSpPr/>
      </dsp:nvSpPr>
      <dsp:spPr>
        <a:xfrm>
          <a:off x="2159233" y="2116736"/>
          <a:ext cx="3033860" cy="169338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955824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stock()</a:t>
          </a:r>
          <a:endParaRPr lang="zh-TW" altLang="en-US" sz="3000" kern="1200" dirty="0"/>
        </a:p>
      </dsp:txBody>
      <dsp:txXfrm>
        <a:off x="2211311" y="2168814"/>
        <a:ext cx="2929704" cy="1589232"/>
      </dsp:txXfrm>
    </dsp:sp>
    <dsp:sp modelId="{84CA1340-070B-704C-8890-08D289525B2D}">
      <dsp:nvSpPr>
        <dsp:cNvPr id="0" name=""/>
        <dsp:cNvSpPr/>
      </dsp:nvSpPr>
      <dsp:spPr>
        <a:xfrm>
          <a:off x="2235080" y="2878760"/>
          <a:ext cx="1419974" cy="76202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</a:t>
          </a:r>
          <a:r>
            <a:rPr lang="zh-TW" altLang="en-US" sz="1700" kern="1200" dirty="0"/>
            <a:t>公司</a:t>
          </a:r>
        </a:p>
      </dsp:txBody>
      <dsp:txXfrm>
        <a:off x="2258515" y="2902195"/>
        <a:ext cx="1373104" cy="715154"/>
      </dsp:txXfrm>
    </dsp:sp>
    <dsp:sp modelId="{CD0FAE8E-B4AC-A34D-A2B9-A3C42ED12506}">
      <dsp:nvSpPr>
        <dsp:cNvPr id="0" name=""/>
        <dsp:cNvSpPr/>
      </dsp:nvSpPr>
      <dsp:spPr>
        <a:xfrm>
          <a:off x="3695452" y="2878760"/>
          <a:ext cx="1419974" cy="76202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A</a:t>
          </a:r>
          <a:r>
            <a:rPr lang="zh-TW" altLang="en-US" sz="1700" kern="1200" dirty="0"/>
            <a:t>公司</a:t>
          </a:r>
        </a:p>
      </dsp:txBody>
      <dsp:txXfrm>
        <a:off x="3718887" y="2902195"/>
        <a:ext cx="1373104" cy="715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79D26-A8C0-4443-B92D-A5608FDF2A88}">
      <dsp:nvSpPr>
        <dsp:cNvPr id="0" name=""/>
        <dsp:cNvSpPr/>
      </dsp:nvSpPr>
      <dsp:spPr>
        <a:xfrm>
          <a:off x="951290" y="0"/>
          <a:ext cx="6130947" cy="81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click</a:t>
          </a:r>
          <a:r>
            <a:rPr lang="zh-TW" altLang="en-US" sz="2400" kern="1200" dirty="0"/>
            <a:t>項目</a:t>
          </a:r>
          <a:r>
            <a:rPr lang="en-US" altLang="zh-TW" sz="2400" kern="1200" dirty="0" err="1"/>
            <a:t>btn</a:t>
          </a:r>
          <a:r>
            <a:rPr lang="zh-TW" altLang="en-US" sz="2400" kern="1200" dirty="0"/>
            <a:t> </a:t>
          </a:r>
          <a:r>
            <a:rPr lang="en-US" altLang="zh-TW" sz="2400" kern="1200" dirty="0"/>
            <a:t>–</a:t>
          </a:r>
          <a:r>
            <a:rPr lang="zh-TW" altLang="en-US" sz="2400" kern="1200" dirty="0"/>
            <a:t> 顯示項目下面的細項</a:t>
          </a:r>
        </a:p>
      </dsp:txBody>
      <dsp:txXfrm>
        <a:off x="975236" y="23946"/>
        <a:ext cx="5373323" cy="769671"/>
      </dsp:txXfrm>
    </dsp:sp>
    <dsp:sp modelId="{853F1180-73C3-B242-9F35-10F69D55538A}">
      <dsp:nvSpPr>
        <dsp:cNvPr id="0" name=""/>
        <dsp:cNvSpPr/>
      </dsp:nvSpPr>
      <dsp:spPr>
        <a:xfrm>
          <a:off x="1551196" y="931114"/>
          <a:ext cx="6130947" cy="81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click</a:t>
          </a:r>
          <a:r>
            <a:rPr lang="zh-TW" altLang="en-US" sz="2200" kern="1200" dirty="0"/>
            <a:t>條件</a:t>
          </a:r>
          <a:r>
            <a:rPr lang="en-US" altLang="zh-TW" sz="2200" kern="1200" dirty="0" err="1"/>
            <a:t>btn</a:t>
          </a:r>
          <a:r>
            <a:rPr lang="en-US" altLang="zh-TW" sz="2200" kern="1200" dirty="0"/>
            <a:t> -- </a:t>
          </a:r>
          <a:r>
            <a:rPr lang="zh-TW" altLang="en-US" sz="2200" kern="1200" dirty="0"/>
            <a:t>顯示已選條件、篩選公司</a:t>
          </a:r>
        </a:p>
      </dsp:txBody>
      <dsp:txXfrm>
        <a:off x="1575142" y="955060"/>
        <a:ext cx="5219663" cy="769671"/>
      </dsp:txXfrm>
    </dsp:sp>
    <dsp:sp modelId="{7F6E3D6E-E063-A249-B8ED-2906EEEE7665}">
      <dsp:nvSpPr>
        <dsp:cNvPr id="0" name=""/>
        <dsp:cNvSpPr/>
      </dsp:nvSpPr>
      <dsp:spPr>
        <a:xfrm>
          <a:off x="2151102" y="1862228"/>
          <a:ext cx="6130947" cy="81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click</a:t>
          </a:r>
          <a:r>
            <a:rPr lang="zh-TW" altLang="en-US" sz="2200" kern="1200" dirty="0"/>
            <a:t>開始選股</a:t>
          </a:r>
          <a:r>
            <a:rPr lang="en-US" altLang="zh-TW" sz="2200" kern="1200" dirty="0" err="1"/>
            <a:t>btn</a:t>
          </a:r>
          <a:r>
            <a:rPr lang="en-US" altLang="zh-TW" sz="2200" kern="1200" dirty="0"/>
            <a:t> --</a:t>
          </a:r>
          <a:r>
            <a:rPr lang="zh-TW" altLang="en-US" sz="2200" kern="1200" dirty="0"/>
            <a:t> 顯示結果</a:t>
          </a:r>
        </a:p>
      </dsp:txBody>
      <dsp:txXfrm>
        <a:off x="2175048" y="1886174"/>
        <a:ext cx="5219663" cy="769671"/>
      </dsp:txXfrm>
    </dsp:sp>
    <dsp:sp modelId="{DFC9E360-7D32-CA43-AD45-C28C9A0369F1}">
      <dsp:nvSpPr>
        <dsp:cNvPr id="0" name=""/>
        <dsp:cNvSpPr/>
      </dsp:nvSpPr>
      <dsp:spPr>
        <a:xfrm>
          <a:off x="2751009" y="2793342"/>
          <a:ext cx="6130947" cy="81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click</a:t>
          </a:r>
          <a:r>
            <a:rPr lang="zh-TW" altLang="en-US" sz="2200" kern="1200" dirty="0"/>
            <a:t>重選條件</a:t>
          </a:r>
          <a:r>
            <a:rPr lang="en-US" altLang="zh-TW" sz="2200" kern="1200" dirty="0" err="1"/>
            <a:t>btn</a:t>
          </a:r>
          <a:r>
            <a:rPr lang="en-US" altLang="zh-TW" sz="2200" kern="1200" dirty="0"/>
            <a:t> -- </a:t>
          </a:r>
          <a:r>
            <a:rPr lang="zh-TW" altLang="en-US" sz="2200" kern="1200" dirty="0"/>
            <a:t>清空條件</a:t>
          </a:r>
        </a:p>
      </dsp:txBody>
      <dsp:txXfrm>
        <a:off x="2774955" y="2817288"/>
        <a:ext cx="5219663" cy="769671"/>
      </dsp:txXfrm>
    </dsp:sp>
    <dsp:sp modelId="{710C19ED-E613-5C45-9EBE-9EE6725F1E68}">
      <dsp:nvSpPr>
        <dsp:cNvPr id="0" name=""/>
        <dsp:cNvSpPr/>
      </dsp:nvSpPr>
      <dsp:spPr>
        <a:xfrm>
          <a:off x="3350915" y="3724456"/>
          <a:ext cx="6130947" cy="81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clickQuitbtn</a:t>
          </a:r>
          <a:r>
            <a:rPr lang="en-US" altLang="zh-TW" sz="2200" kern="1200" dirty="0"/>
            <a:t> -- </a:t>
          </a:r>
          <a:r>
            <a:rPr lang="zh-TW" altLang="en-US" sz="2200" kern="1200" dirty="0"/>
            <a:t>結束程式</a:t>
          </a:r>
        </a:p>
      </dsp:txBody>
      <dsp:txXfrm>
        <a:off x="3374861" y="3748402"/>
        <a:ext cx="5219663" cy="769671"/>
      </dsp:txXfrm>
    </dsp:sp>
    <dsp:sp modelId="{1AA65AB3-BE1E-F24D-9ACD-93D8D1607B90}">
      <dsp:nvSpPr>
        <dsp:cNvPr id="0" name=""/>
        <dsp:cNvSpPr/>
      </dsp:nvSpPr>
      <dsp:spPr>
        <a:xfrm>
          <a:off x="6335355" y="597275"/>
          <a:ext cx="531416" cy="531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6454924" y="597275"/>
        <a:ext cx="292278" cy="399891"/>
      </dsp:txXfrm>
    </dsp:sp>
    <dsp:sp modelId="{14B29782-A283-B142-9AD1-3C44C8F7593D}">
      <dsp:nvSpPr>
        <dsp:cNvPr id="0" name=""/>
        <dsp:cNvSpPr/>
      </dsp:nvSpPr>
      <dsp:spPr>
        <a:xfrm>
          <a:off x="6935261" y="1528389"/>
          <a:ext cx="531416" cy="531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7054830" y="1528389"/>
        <a:ext cx="292278" cy="399891"/>
      </dsp:txXfrm>
    </dsp:sp>
    <dsp:sp modelId="{7525CDB4-1DD5-F846-A98A-02EE23749269}">
      <dsp:nvSpPr>
        <dsp:cNvPr id="0" name=""/>
        <dsp:cNvSpPr/>
      </dsp:nvSpPr>
      <dsp:spPr>
        <a:xfrm>
          <a:off x="7501831" y="2479213"/>
          <a:ext cx="531416" cy="531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7621400" y="2479213"/>
        <a:ext cx="292278" cy="399891"/>
      </dsp:txXfrm>
    </dsp:sp>
    <dsp:sp modelId="{6FD1CDF4-7F91-2D46-8C65-3B50ABB43054}">
      <dsp:nvSpPr>
        <dsp:cNvPr id="0" name=""/>
        <dsp:cNvSpPr/>
      </dsp:nvSpPr>
      <dsp:spPr>
        <a:xfrm>
          <a:off x="8118403" y="3419411"/>
          <a:ext cx="531416" cy="531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8237972" y="3419411"/>
        <a:ext cx="292278" cy="399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6EC-944B-4042-8F8C-6A273057CFAC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A46-0EE2-9C4C-8ED2-E7D3E86BA4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827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這是股市走勢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76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 們的廣告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9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6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4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724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3906-E1B8-43A6-8FE3-13F0E992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zh-TW" altLang="en-US" dirty="0"/>
              <a:t>商管程式設計</a:t>
            </a:r>
            <a:br>
              <a:rPr lang="en-US" altLang="zh-TW" dirty="0"/>
            </a:br>
            <a:r>
              <a:rPr lang="zh-TW" altLang="en-US" dirty="0"/>
              <a:t>口頭報告</a:t>
            </a:r>
            <a:br>
              <a:rPr lang="en-US" altLang="zh-TW" dirty="0"/>
            </a:br>
            <a:r>
              <a:rPr lang="zh-TW" altLang="en-US" sz="4800" dirty="0"/>
              <a:t>第</a:t>
            </a:r>
            <a:r>
              <a:rPr lang="en-US" altLang="zh-TW" sz="4800" dirty="0"/>
              <a:t>15</a:t>
            </a:r>
            <a:r>
              <a:rPr lang="zh-TW" altLang="en-US" sz="4800" dirty="0"/>
              <a:t>組 </a:t>
            </a:r>
          </a:p>
        </p:txBody>
      </p:sp>
    </p:spTree>
    <p:extLst>
      <p:ext uri="{BB962C8B-B14F-4D97-AF65-F5344CB8AC3E}">
        <p14:creationId xmlns:p14="http://schemas.microsoft.com/office/powerpoint/2010/main" val="11770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E71505-08DE-42F4-8940-E4A66C9390B1}"/>
              </a:ext>
            </a:extLst>
          </p:cNvPr>
          <p:cNvSpPr txBox="1"/>
          <p:nvPr/>
        </p:nvSpPr>
        <p:spPr>
          <a:xfrm>
            <a:off x="4360016" y="225143"/>
            <a:ext cx="274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分為四種指標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1811B0-94C2-4700-9BD4-B7317E1497CE}"/>
              </a:ext>
            </a:extLst>
          </p:cNvPr>
          <p:cNvSpPr txBox="1"/>
          <p:nvPr/>
        </p:nvSpPr>
        <p:spPr>
          <a:xfrm>
            <a:off x="2573060" y="1900947"/>
            <a:ext cx="1046440" cy="3513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/>
              <a:t>每種指標裡</a:t>
            </a:r>
            <a:endParaRPr lang="en-US" altLang="zh-TW" sz="2800" dirty="0"/>
          </a:p>
          <a:p>
            <a:r>
              <a:rPr lang="zh-TW" altLang="en-US" sz="2800" dirty="0"/>
              <a:t>各有不同的選股條件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5D76BA-1CB4-48EC-A0BA-0F03C39B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830" y="1102311"/>
            <a:ext cx="5034291" cy="5549887"/>
          </a:xfr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50E9293-7178-40F8-BAEB-1B4EDC4F62DD}"/>
              </a:ext>
            </a:extLst>
          </p:cNvPr>
          <p:cNvSpPr/>
          <p:nvPr/>
        </p:nvSpPr>
        <p:spPr>
          <a:xfrm rot="5400000">
            <a:off x="5307047" y="-755066"/>
            <a:ext cx="849142" cy="3714754"/>
          </a:xfrm>
          <a:prstGeom prst="leftBrace">
            <a:avLst>
              <a:gd name="adj1" fmla="val 8333"/>
              <a:gd name="adj2" fmla="val 502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0AF1FAF-05A6-4098-84AC-1BAA729E4E1E}"/>
              </a:ext>
            </a:extLst>
          </p:cNvPr>
          <p:cNvSpPr/>
          <p:nvPr/>
        </p:nvSpPr>
        <p:spPr>
          <a:xfrm>
            <a:off x="3519050" y="1819275"/>
            <a:ext cx="355191" cy="17621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114253-C415-49F9-A222-561D02E91FE3}"/>
              </a:ext>
            </a:extLst>
          </p:cNvPr>
          <p:cNvSpPr txBox="1"/>
          <p:nvPr/>
        </p:nvSpPr>
        <p:spPr>
          <a:xfrm>
            <a:off x="1719256" y="1699052"/>
            <a:ext cx="96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突破：挑出有在限定時段內突破壓力線的股票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26C9-7987-4324-B9C2-EAC12108F92A}"/>
              </a:ext>
            </a:extLst>
          </p:cNvPr>
          <p:cNvSpPr txBox="1"/>
          <p:nvPr/>
        </p:nvSpPr>
        <p:spPr>
          <a:xfrm>
            <a:off x="1719256" y="2453105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乖離：找出在限定時段內，和移動平均線差距 </a:t>
            </a:r>
            <a:endParaRPr lang="en-US" altLang="zh-TW" sz="3600" dirty="0"/>
          </a:p>
          <a:p>
            <a:r>
              <a:rPr lang="zh-TW" altLang="en-US" sz="3600" dirty="0"/>
              <a:t>            符合標準的股票</a:t>
            </a:r>
            <a:endParaRPr lang="en-US" altLang="zh-TW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6CCA4-298D-44C3-BD86-7810AFF88C1B}"/>
              </a:ext>
            </a:extLst>
          </p:cNvPr>
          <p:cNvSpPr txBox="1"/>
          <p:nvPr/>
        </p:nvSpPr>
        <p:spPr>
          <a:xfrm>
            <a:off x="1719256" y="3653434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趨勢：跟之前的表現相比，這支股票最近的表</a:t>
            </a:r>
            <a:endParaRPr lang="en-US" altLang="zh-TW" sz="3600" dirty="0"/>
          </a:p>
          <a:p>
            <a:r>
              <a:rPr lang="zh-TW" altLang="en-US" sz="3600" dirty="0"/>
              <a:t>            現為好或壞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57E6C-53A6-47BF-9595-89472B61A499}"/>
              </a:ext>
            </a:extLst>
          </p:cNvPr>
          <p:cNvSpPr txBox="1"/>
          <p:nvPr/>
        </p:nvSpPr>
        <p:spPr>
          <a:xfrm>
            <a:off x="1719256" y="4853763"/>
            <a:ext cx="982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技術指標：</a:t>
            </a:r>
            <a:r>
              <a:rPr lang="zh-TW" altLang="en-US" sz="3200" dirty="0"/>
              <a:t>分為</a:t>
            </a:r>
            <a:r>
              <a:rPr lang="en-US" altLang="zh-TW" sz="3200" dirty="0"/>
              <a:t>K</a:t>
            </a:r>
            <a:r>
              <a:rPr lang="zh-TW" altLang="en-US" sz="3200" dirty="0"/>
              <a:t>值與</a:t>
            </a:r>
            <a:r>
              <a:rPr lang="en-US" altLang="zh-TW" sz="3200" dirty="0"/>
              <a:t>D</a:t>
            </a:r>
            <a:r>
              <a:rPr lang="zh-TW" altLang="en-US" sz="3200" dirty="0"/>
              <a:t>值，</a:t>
            </a:r>
            <a:r>
              <a:rPr lang="en-US" altLang="zh-TW" sz="3200" dirty="0"/>
              <a:t>K</a:t>
            </a:r>
            <a:r>
              <a:rPr lang="zh-TW" altLang="en-US" sz="3200" dirty="0"/>
              <a:t>值對股價反應較快，</a:t>
            </a:r>
            <a:r>
              <a:rPr lang="en-US" altLang="zh-TW" sz="3200" dirty="0"/>
              <a:t>D</a:t>
            </a:r>
          </a:p>
          <a:p>
            <a:r>
              <a:rPr lang="zh-TW" altLang="en-US" sz="3200" dirty="0"/>
              <a:t>                      值對股價反應較慢，透過兩方交叉可找出 </a:t>
            </a:r>
            <a:endParaRPr lang="en-US" altLang="zh-TW" sz="3200" dirty="0"/>
          </a:p>
          <a:p>
            <a:r>
              <a:rPr lang="zh-TW" altLang="en-US" sz="3200" dirty="0"/>
              <a:t>                      哪支股票前景看好</a:t>
            </a:r>
            <a:endParaRPr lang="en-US" altLang="zh-TW" sz="32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8B1C068-7949-440C-940B-A6B6F32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471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條件解說</a:t>
            </a:r>
          </a:p>
        </p:txBody>
      </p:sp>
    </p:spTree>
    <p:extLst>
      <p:ext uri="{BB962C8B-B14F-4D97-AF65-F5344CB8AC3E}">
        <p14:creationId xmlns:p14="http://schemas.microsoft.com/office/powerpoint/2010/main" val="42714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程式碼介紹：</a:t>
            </a:r>
            <a:r>
              <a:rPr lang="en-US" altLang="zh-TW" sz="6600" dirty="0"/>
              <a:t>Library</a:t>
            </a:r>
            <a:endParaRPr lang="zh-TW" altLang="en-US" sz="6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我們</a:t>
            </a: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使用了</a:t>
            </a:r>
            <a:r>
              <a:rPr lang="en-US" altLang="zh-TW" sz="4000" dirty="0" err="1"/>
              <a:t>Tkinter</a:t>
            </a:r>
            <a:r>
              <a:rPr lang="zh-TW" altLang="en-US" sz="4000" dirty="0"/>
              <a:t>、</a:t>
            </a:r>
            <a:r>
              <a:rPr lang="en-US" altLang="zh-TW" sz="4000" dirty="0"/>
              <a:t>CSV</a:t>
            </a:r>
            <a:r>
              <a:rPr lang="zh-TW" altLang="en-US" sz="4000" dirty="0"/>
              <a:t>及</a:t>
            </a:r>
            <a:r>
              <a:rPr lang="en-US" altLang="zh-TW" sz="4000" dirty="0"/>
              <a:t>datetime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/>
              <a:t>Tkinter</a:t>
            </a:r>
            <a:r>
              <a:rPr lang="en-US" altLang="zh-TW" sz="3200" i="0" dirty="0"/>
              <a:t>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互動</a:t>
            </a:r>
            <a:r>
              <a:rPr lang="zh-TW" altLang="en-US" sz="3200" i="0" dirty="0"/>
              <a:t>介面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CSV →</a:t>
            </a:r>
            <a:r>
              <a:rPr lang="zh-TW" altLang="en-US" sz="3200" i="0" dirty="0"/>
              <a:t>讀檔用</a:t>
            </a:r>
            <a:endParaRPr lang="en-US" altLang="zh-TW" sz="320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>
                <a:latin typeface="+mn-ea"/>
              </a:rPr>
              <a:t>Datetime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方便存取日期資料</a:t>
            </a:r>
            <a:endParaRPr lang="zh-TW" altLang="en-US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4858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程式碼介紹：</a:t>
            </a:r>
            <a:r>
              <a:rPr lang="en-US" altLang="zh-TW" sz="6600" dirty="0"/>
              <a:t>Library</a:t>
            </a:r>
            <a:endParaRPr lang="zh-TW" altLang="en-US" sz="6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另外還有：</a:t>
            </a:r>
            <a:r>
              <a:rPr lang="en-US" altLang="zh-TW" sz="4000" dirty="0" err="1"/>
              <a:t>Numpy</a:t>
            </a:r>
            <a:r>
              <a:rPr lang="zh-TW" altLang="en-US" sz="4000" dirty="0"/>
              <a:t>、</a:t>
            </a:r>
            <a:r>
              <a:rPr lang="en-US" altLang="zh-TW" sz="4000" dirty="0"/>
              <a:t>Matplotlib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Numpy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格式化資料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Matplotlib.pyplot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繪製個股走向、指標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Matplotlib.gridspec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Tkinter.font</a:t>
            </a:r>
            <a:r>
              <a:rPr lang="en-US" altLang="zh-CN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… 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以及更多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0507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程式碼介紹：讀檔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77507"/>
              </p:ext>
            </p:extLst>
          </p:nvPr>
        </p:nvGraphicFramePr>
        <p:xfrm>
          <a:off x="1371600" y="2471595"/>
          <a:ext cx="3926694" cy="64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圓角矩形 8"/>
          <p:cNvSpPr/>
          <p:nvPr/>
        </p:nvSpPr>
        <p:spPr>
          <a:xfrm>
            <a:off x="5383919" y="2928946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圓角矩形 4"/>
          <p:cNvSpPr txBox="1"/>
          <p:nvPr/>
        </p:nvSpPr>
        <p:spPr>
          <a:xfrm>
            <a:off x="5417500" y="2965707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/>
              <a:t>Value</a:t>
            </a:r>
            <a:endParaRPr lang="zh-TW" altLang="en-US" sz="2800" kern="1200" dirty="0"/>
          </a:p>
        </p:txBody>
      </p:sp>
      <p:sp>
        <p:nvSpPr>
          <p:cNvPr id="12" name="圓角矩形 11"/>
          <p:cNvSpPr/>
          <p:nvPr/>
        </p:nvSpPr>
        <p:spPr>
          <a:xfrm>
            <a:off x="5383919" y="2095064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圓角矩形 4"/>
          <p:cNvSpPr txBox="1"/>
          <p:nvPr/>
        </p:nvSpPr>
        <p:spPr>
          <a:xfrm>
            <a:off x="5418184" y="2132480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kern="1200" dirty="0"/>
              <a:t>key</a:t>
            </a:r>
            <a:endParaRPr lang="zh-TW" altLang="en-US" sz="2800" kern="1200" dirty="0"/>
          </a:p>
        </p:txBody>
      </p:sp>
      <p:sp>
        <p:nvSpPr>
          <p:cNvPr id="14" name="等於 13"/>
          <p:cNvSpPr/>
          <p:nvPr/>
        </p:nvSpPr>
        <p:spPr>
          <a:xfrm>
            <a:off x="6992297" y="2348150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等於 14"/>
          <p:cNvSpPr/>
          <p:nvPr/>
        </p:nvSpPr>
        <p:spPr>
          <a:xfrm>
            <a:off x="7025834" y="3186872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074548" y="2205145"/>
            <a:ext cx="17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公司代碼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178514" y="2796223"/>
            <a:ext cx="216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日期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開盤價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]</a:t>
            </a:r>
            <a:endParaRPr lang="zh-TW" altLang="en-US" dirty="0"/>
          </a:p>
          <a:p>
            <a:r>
              <a:rPr lang="en-US" altLang="zh-TW" dirty="0"/>
              <a:t>[</a:t>
            </a: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收盤價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]</a:t>
            </a:r>
            <a:endParaRPr lang="zh-TW" altLang="en-US" dirty="0"/>
          </a:p>
          <a:p>
            <a:r>
              <a:rPr lang="en-US" altLang="zh-TW" dirty="0"/>
              <a:t>…</a:t>
            </a:r>
          </a:p>
        </p:txBody>
      </p:sp>
      <p:sp>
        <p:nvSpPr>
          <p:cNvPr id="23" name="左右中括弧 22"/>
          <p:cNvSpPr/>
          <p:nvPr/>
        </p:nvSpPr>
        <p:spPr>
          <a:xfrm>
            <a:off x="8074548" y="2812020"/>
            <a:ext cx="1741584" cy="115835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924029"/>
              </p:ext>
            </p:extLst>
          </p:nvPr>
        </p:nvGraphicFramePr>
        <p:xfrm>
          <a:off x="1413167" y="4619051"/>
          <a:ext cx="4012319" cy="64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圓角矩形 24"/>
          <p:cNvSpPr/>
          <p:nvPr/>
        </p:nvSpPr>
        <p:spPr>
          <a:xfrm>
            <a:off x="5425487" y="5076402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圓角矩形 4"/>
          <p:cNvSpPr txBox="1"/>
          <p:nvPr/>
        </p:nvSpPr>
        <p:spPr>
          <a:xfrm>
            <a:off x="5459068" y="5113163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/>
              <a:t>Value</a:t>
            </a:r>
            <a:endParaRPr lang="zh-TW" altLang="en-US" sz="2800" kern="1200" dirty="0"/>
          </a:p>
        </p:txBody>
      </p:sp>
      <p:sp>
        <p:nvSpPr>
          <p:cNvPr id="27" name="圓角矩形 26"/>
          <p:cNvSpPr/>
          <p:nvPr/>
        </p:nvSpPr>
        <p:spPr>
          <a:xfrm>
            <a:off x="5425487" y="4242520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圓角矩形 4"/>
          <p:cNvSpPr txBox="1"/>
          <p:nvPr/>
        </p:nvSpPr>
        <p:spPr>
          <a:xfrm>
            <a:off x="5479714" y="4279281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kern="1200" dirty="0"/>
              <a:t>key</a:t>
            </a:r>
            <a:endParaRPr lang="zh-TW" altLang="en-US" sz="2800" kern="1200" dirty="0"/>
          </a:p>
        </p:txBody>
      </p:sp>
      <p:sp>
        <p:nvSpPr>
          <p:cNvPr id="29" name="等於 28"/>
          <p:cNvSpPr/>
          <p:nvPr/>
        </p:nvSpPr>
        <p:spPr>
          <a:xfrm>
            <a:off x="7033865" y="4495606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等於 29"/>
          <p:cNvSpPr/>
          <p:nvPr/>
        </p:nvSpPr>
        <p:spPr>
          <a:xfrm>
            <a:off x="7051425" y="5307465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116116" y="4352601"/>
            <a:ext cx="17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公司代碼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223151" y="4968681"/>
            <a:ext cx="361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</a:t>
            </a: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日期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].append()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開盤價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].append()</a:t>
            </a:r>
            <a:endParaRPr lang="zh-TW" altLang="en-US" dirty="0"/>
          </a:p>
          <a:p>
            <a:r>
              <a:rPr lang="en-US" altLang="zh-TW" dirty="0"/>
              <a:t>[</a:t>
            </a: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收盤價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].append()</a:t>
            </a:r>
            <a:endParaRPr lang="zh-TW" altLang="en-US" dirty="0"/>
          </a:p>
          <a:p>
            <a:r>
              <a:rPr lang="en-US" altLang="zh-TW" dirty="0"/>
              <a:t>…</a:t>
            </a:r>
          </a:p>
        </p:txBody>
      </p:sp>
      <p:sp>
        <p:nvSpPr>
          <p:cNvPr id="33" name="左右中括弧 32"/>
          <p:cNvSpPr/>
          <p:nvPr/>
        </p:nvSpPr>
        <p:spPr>
          <a:xfrm>
            <a:off x="8079171" y="4931768"/>
            <a:ext cx="2856685" cy="132219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8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程式碼介紹：新的</a:t>
            </a:r>
            <a:r>
              <a:rPr lang="en-US" altLang="zh-TW" sz="6600" dirty="0"/>
              <a:t>class</a:t>
            </a:r>
            <a:r>
              <a:rPr lang="zh-TW" altLang="en-US" sz="6600" dirty="0"/>
              <a:t>！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751E436F-FDB3-4A43-B489-8E418504E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54267"/>
              </p:ext>
            </p:extLst>
          </p:nvPr>
        </p:nvGraphicFramePr>
        <p:xfrm>
          <a:off x="1247930" y="2286000"/>
          <a:ext cx="492427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內容版面配置區 5">
            <a:extLst>
              <a:ext uri="{FF2B5EF4-FFF2-40B4-BE49-F238E27FC236}">
                <a16:creationId xmlns:a16="http://schemas.microsoft.com/office/drawing/2014/main" id="{E7956BE5-9DB5-C740-84E4-A34C3809D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813995"/>
              </p:ext>
            </p:extLst>
          </p:nvPr>
        </p:nvGraphicFramePr>
        <p:xfrm>
          <a:off x="6470752" y="2286000"/>
          <a:ext cx="5466415" cy="423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A96CE1CF-6D3C-2747-8CD2-F4BE683EDA88}"/>
              </a:ext>
            </a:extLst>
          </p:cNvPr>
          <p:cNvGrpSpPr/>
          <p:nvPr/>
        </p:nvGrpSpPr>
        <p:grpSpPr>
          <a:xfrm>
            <a:off x="1699846" y="1793631"/>
            <a:ext cx="3985846" cy="4725841"/>
            <a:chOff x="1699846" y="1793631"/>
            <a:chExt cx="3985846" cy="4725841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2E9F7941-ECBF-1C49-B890-9BED6D306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846" y="1793631"/>
              <a:ext cx="3985846" cy="4725841"/>
            </a:xfrm>
            <a:prstGeom prst="line">
              <a:avLst/>
            </a:prstGeom>
            <a:ln w="476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ACE2A96-78D8-DE4D-A6D8-B72432031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9846" y="1793631"/>
              <a:ext cx="3845932" cy="4725841"/>
            </a:xfrm>
            <a:prstGeom prst="line">
              <a:avLst/>
            </a:prstGeom>
            <a:ln w="476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01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  <a:r>
              <a:rPr lang="zh-TW" altLang="en-US" sz="6600" dirty="0">
                <a:latin typeface="+mn-ea"/>
                <a:ea typeface="+mn-ea"/>
              </a:rPr>
              <a:t>：選股介面</a:t>
            </a:r>
            <a:endParaRPr lang="zh-TW" altLang="en-US" sz="6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3F70928A-C2BB-E24C-9571-A03AE76D49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9233" y="1828800"/>
          <a:ext cx="10433153" cy="454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38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  <a:r>
              <a:rPr lang="zh-TW" altLang="en-US" sz="6600" dirty="0">
                <a:latin typeface="+mn-ea"/>
                <a:ea typeface="+mn-ea"/>
              </a:rPr>
              <a:t>：選股介面</a:t>
            </a:r>
            <a:endParaRPr lang="zh-TW" altLang="en-US" sz="6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D86093-0507-6E4F-B00B-290D36AA5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899669"/>
            <a:ext cx="10152501" cy="1660455"/>
          </a:xfr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C84406B-5636-704F-9061-6E6A450E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95054"/>
            <a:ext cx="10128146" cy="360185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6D86BE4-DB34-3948-AD4F-E56C92F0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871942"/>
            <a:ext cx="10210800" cy="459722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547FD85-62F5-FF4E-AAD1-5E4B3E50A3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240"/>
          <a:stretch/>
        </p:blipFill>
        <p:spPr>
          <a:xfrm>
            <a:off x="1371600" y="1871942"/>
            <a:ext cx="10209158" cy="33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452E-58EE-4D7D-A010-F15E1BF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F0535-8900-4D36-8AD5-5090CC32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585"/>
            <a:ext cx="9601200" cy="45368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組員介紹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設計理念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介面展示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條件解說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程式碼介紹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程式實體操作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心得與展望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93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68A9-89A6-403B-88A7-D7BFB81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9ECC0-4DD0-46C4-8DE5-ABCFEDE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鄧宇翔 </a:t>
            </a:r>
            <a:r>
              <a:rPr lang="en-US" altLang="zh-TW" sz="3200" dirty="0"/>
              <a:t>B07703005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洪嘉敏 </a:t>
            </a:r>
            <a:r>
              <a:rPr lang="en-US" altLang="zh-TW" sz="3200" dirty="0"/>
              <a:t>B07703010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蔡秉叡 </a:t>
            </a:r>
            <a:r>
              <a:rPr lang="en-US" altLang="zh-TW" sz="3200" dirty="0"/>
              <a:t>B07703037</a:t>
            </a:r>
            <a:r>
              <a:rPr lang="zh-TW" altLang="en-US" sz="3200" dirty="0"/>
              <a:t> 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黃若依 </a:t>
            </a:r>
            <a:r>
              <a:rPr lang="en-US" altLang="zh-TW" sz="3200" dirty="0"/>
              <a:t>B07703117 </a:t>
            </a:r>
            <a:r>
              <a:rPr lang="zh-TW" altLang="en-US" sz="3200" dirty="0"/>
              <a:t>財金一</a:t>
            </a:r>
          </a:p>
        </p:txBody>
      </p:sp>
    </p:spTree>
    <p:extLst>
      <p:ext uri="{BB962C8B-B14F-4D97-AF65-F5344CB8AC3E}">
        <p14:creationId xmlns:p14="http://schemas.microsoft.com/office/powerpoint/2010/main" val="1740358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CEA5-8744-46A1-A5FC-6B0CD23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我們的程式？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BAD58-5081-4BE5-9F53-03544013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32004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9600" b="1" dirty="0"/>
              <a:t>選股好簡單！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0495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3FF62-CC1A-458C-A722-63630363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BD559-7A4E-48A8-9875-8CB38272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013795" cy="2564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身為財金系大一的學生，我們對股票市場的理解當然是：</a:t>
            </a:r>
            <a:endParaRPr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B152C0-3541-EF4D-BF10-1C1250B5181B}"/>
              </a:ext>
            </a:extLst>
          </p:cNvPr>
          <p:cNvSpPr txBox="1"/>
          <p:nvPr/>
        </p:nvSpPr>
        <p:spPr>
          <a:xfrm>
            <a:off x="3702204" y="353493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>
                <a:latin typeface="PMingLiU" panose="02020500000000000000" pitchFamily="18" charset="-120"/>
                <a:ea typeface="PMingLiU" panose="02020500000000000000" pitchFamily="18" charset="-120"/>
              </a:rPr>
              <a:t>一。竅。不。通。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A32E08-8223-BF4F-ABCA-1AB78F082C1A}"/>
              </a:ext>
            </a:extLst>
          </p:cNvPr>
          <p:cNvSpPr txBox="1"/>
          <p:nvPr/>
        </p:nvSpPr>
        <p:spPr>
          <a:xfrm rot="758912">
            <a:off x="8250079" y="45891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畢竟我們才大一</a:t>
            </a:r>
          </a:p>
        </p:txBody>
      </p:sp>
    </p:spTree>
    <p:extLst>
      <p:ext uri="{BB962C8B-B14F-4D97-AF65-F5344CB8AC3E}">
        <p14:creationId xmlns:p14="http://schemas.microsoft.com/office/powerpoint/2010/main" val="8798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6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但是大家應該有看過類似這樣子的東西：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E3D78E-9D84-734B-BB10-D385DF09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01" y="685800"/>
            <a:ext cx="6892661" cy="5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或者是：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D35F8B7-559D-BF46-B824-35C525B3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64" y="1969880"/>
            <a:ext cx="7912148" cy="15844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420CD4C-5EFB-4244-9CC2-485D91CC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08" y="3104435"/>
            <a:ext cx="8613256" cy="8136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7AB41D6-5F92-404E-BFD6-BDF9D961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7892">
            <a:off x="3711281" y="3374963"/>
            <a:ext cx="2830196" cy="286844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CD8135-762C-B44F-8739-5DEF2D789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6019">
            <a:off x="1737822" y="3795416"/>
            <a:ext cx="9352753" cy="5673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9013D58-CB90-E842-AECD-333862A3C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028" y="4955348"/>
            <a:ext cx="3778605" cy="41984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1485745-8CFC-2549-9510-0574DD71C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6328">
            <a:off x="1707661" y="4744992"/>
            <a:ext cx="9855248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327009" cy="418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通常裡面長成這樣子：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有什麼難的？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不就一堆</a:t>
            </a:r>
            <a:r>
              <a:rPr kumimoji="1" lang="en-US" altLang="zh-TW" sz="3200" dirty="0">
                <a:latin typeface="+mn-ea"/>
              </a:rPr>
              <a:t>if else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而已？</a:t>
            </a:r>
            <a:endParaRPr kumimoji="1"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8DED14-AB3D-E247-B55C-2B119D33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5" y="2163141"/>
            <a:ext cx="6791471" cy="38899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2A6DBD-D077-C246-A256-7AD492F9BCA0}"/>
              </a:ext>
            </a:extLst>
          </p:cNvPr>
          <p:cNvSpPr/>
          <p:nvPr/>
        </p:nvSpPr>
        <p:spPr>
          <a:xfrm>
            <a:off x="4951827" y="3305907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911C9-4B62-1C43-8A8B-07385F25F1B1}"/>
              </a:ext>
            </a:extLst>
          </p:cNvPr>
          <p:cNvSpPr/>
          <p:nvPr/>
        </p:nvSpPr>
        <p:spPr>
          <a:xfrm>
            <a:off x="4951827" y="4265148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DCBC8-1593-6448-8566-01CFA0AB2E28}"/>
              </a:ext>
            </a:extLst>
          </p:cNvPr>
          <p:cNvSpPr/>
          <p:nvPr/>
        </p:nvSpPr>
        <p:spPr>
          <a:xfrm>
            <a:off x="4951827" y="5709958"/>
            <a:ext cx="1392702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833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80695" cy="366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4000" dirty="0"/>
              <a:t>那我們也來做做看！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r>
              <a:rPr kumimoji="1" lang="zh-TW" altLang="en-US" sz="4000" dirty="0"/>
              <a:t>於是，「選股好簡單」誕生了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9349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裁剪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2243</TotalTime>
  <Words>513</Words>
  <Application>Microsoft Macintosh PowerPoint</Application>
  <PresentationFormat>寬螢幕</PresentationFormat>
  <Paragraphs>108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Microsoft JhengHei</vt:lpstr>
      <vt:lpstr>Microsoft JhengHei</vt:lpstr>
      <vt:lpstr>PMingLiU</vt:lpstr>
      <vt:lpstr>PMingLiU</vt:lpstr>
      <vt:lpstr>Calibri</vt:lpstr>
      <vt:lpstr>Franklin Gothic Book</vt:lpstr>
      <vt:lpstr>Wingdings</vt:lpstr>
      <vt:lpstr>裁剪</vt:lpstr>
      <vt:lpstr>商管程式設計 口頭報告 第15組 </vt:lpstr>
      <vt:lpstr>目錄</vt:lpstr>
      <vt:lpstr>組員介紹</vt:lpstr>
      <vt:lpstr>我們的程式？</vt:lpstr>
      <vt:lpstr>設計理念</vt:lpstr>
      <vt:lpstr>設計理念</vt:lpstr>
      <vt:lpstr>設計理念</vt:lpstr>
      <vt:lpstr>設計理念</vt:lpstr>
      <vt:lpstr>設計理念</vt:lpstr>
      <vt:lpstr>PowerPoint 簡報</vt:lpstr>
      <vt:lpstr>條件解說</vt:lpstr>
      <vt:lpstr>程式碼介紹：Library</vt:lpstr>
      <vt:lpstr>程式碼介紹：Library</vt:lpstr>
      <vt:lpstr>程式碼介紹：讀檔</vt:lpstr>
      <vt:lpstr>程式碼介紹：新的class！</vt:lpstr>
      <vt:lpstr>程式碼介紹：選股介面</vt:lpstr>
      <vt:lpstr>程式碼介紹：選股介面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商管程式報告 第15組 口頭報告</dc:title>
  <dc:creator>zoe60440@gmail.com</dc:creator>
  <cp:lastModifiedBy>Microsoft Office User</cp:lastModifiedBy>
  <cp:revision>30</cp:revision>
  <dcterms:created xsi:type="dcterms:W3CDTF">2019-01-04T13:00:36Z</dcterms:created>
  <dcterms:modified xsi:type="dcterms:W3CDTF">2019-01-09T09:32:12Z</dcterms:modified>
</cp:coreProperties>
</file>