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2" r:id="rId4"/>
    <p:sldId id="257" r:id="rId5"/>
    <p:sldId id="261" r:id="rId6"/>
    <p:sldId id="265" r:id="rId7"/>
    <p:sldId id="266" r:id="rId8"/>
    <p:sldId id="267" r:id="rId9"/>
    <p:sldId id="268" r:id="rId10"/>
    <p:sldId id="258" r:id="rId11"/>
    <p:sldId id="259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 autoAdjust="0"/>
    <p:restoredTop sz="94670"/>
  </p:normalViewPr>
  <p:slideViewPr>
    <p:cSldViewPr snapToGrid="0">
      <p:cViewPr varScale="1">
        <p:scale>
          <a:sx n="109" d="100"/>
          <a:sy n="109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6EC-944B-4042-8F8C-6A273057CFAC}" type="datetimeFigureOut">
              <a:rPr kumimoji="1" lang="zh-TW" altLang="en-US" smtClean="0"/>
              <a:t>2019/1/9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DA46-0EE2-9C4C-8ED2-E7D3E86BA4E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827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這是股市走勢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676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 們的廣告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94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這是選股程式裡面的樣子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68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這是選股程式裡面的樣子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A46-0EE2-9C4C-8ED2-E7D3E86BA4E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745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73906-E1B8-43A6-8FE3-13F0E992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zh-TW" altLang="en-US" dirty="0"/>
              <a:t>商管程式設計</a:t>
            </a:r>
            <a:br>
              <a:rPr lang="en-US" altLang="zh-TW" dirty="0"/>
            </a:br>
            <a:r>
              <a:rPr lang="zh-TW" altLang="en-US" dirty="0"/>
              <a:t>口頭報告</a:t>
            </a:r>
            <a:br>
              <a:rPr lang="en-US" altLang="zh-TW" dirty="0"/>
            </a:br>
            <a:r>
              <a:rPr lang="zh-TW" altLang="en-US" sz="4800" dirty="0"/>
              <a:t>第</a:t>
            </a:r>
            <a:r>
              <a:rPr lang="en-US" altLang="zh-TW" sz="4800" dirty="0"/>
              <a:t>15</a:t>
            </a:r>
            <a:r>
              <a:rPr lang="zh-TW" altLang="en-US" sz="4800" dirty="0"/>
              <a:t>組 </a:t>
            </a:r>
          </a:p>
        </p:txBody>
      </p:sp>
    </p:spTree>
    <p:extLst>
      <p:ext uri="{BB962C8B-B14F-4D97-AF65-F5344CB8AC3E}">
        <p14:creationId xmlns:p14="http://schemas.microsoft.com/office/powerpoint/2010/main" val="11770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4E71505-08DE-42F4-8940-E4A66C9390B1}"/>
              </a:ext>
            </a:extLst>
          </p:cNvPr>
          <p:cNvSpPr txBox="1"/>
          <p:nvPr/>
        </p:nvSpPr>
        <p:spPr>
          <a:xfrm>
            <a:off x="4360016" y="225143"/>
            <a:ext cx="2743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分為四種指標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1811B0-94C2-4700-9BD4-B7317E1497CE}"/>
              </a:ext>
            </a:extLst>
          </p:cNvPr>
          <p:cNvSpPr txBox="1"/>
          <p:nvPr/>
        </p:nvSpPr>
        <p:spPr>
          <a:xfrm>
            <a:off x="2573060" y="1900947"/>
            <a:ext cx="1046440" cy="35133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dirty="0"/>
              <a:t>每種指標裡</a:t>
            </a:r>
            <a:endParaRPr lang="en-US" altLang="zh-TW" sz="2800" dirty="0"/>
          </a:p>
          <a:p>
            <a:r>
              <a:rPr lang="zh-TW" altLang="en-US" sz="2800" dirty="0"/>
              <a:t>各有不同的選股條件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65D76BA-1CB4-48EC-A0BA-0F03C39B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830" y="1102311"/>
            <a:ext cx="5034291" cy="5549887"/>
          </a:xfr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650E9293-7178-40F8-BAEB-1B4EDC4F62DD}"/>
              </a:ext>
            </a:extLst>
          </p:cNvPr>
          <p:cNvSpPr/>
          <p:nvPr/>
        </p:nvSpPr>
        <p:spPr>
          <a:xfrm rot="5400000">
            <a:off x="5307047" y="-755066"/>
            <a:ext cx="849142" cy="3714754"/>
          </a:xfrm>
          <a:prstGeom prst="leftBrace">
            <a:avLst>
              <a:gd name="adj1" fmla="val 8333"/>
              <a:gd name="adj2" fmla="val 5025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F0AF1FAF-05A6-4098-84AC-1BAA729E4E1E}"/>
              </a:ext>
            </a:extLst>
          </p:cNvPr>
          <p:cNvSpPr/>
          <p:nvPr/>
        </p:nvSpPr>
        <p:spPr>
          <a:xfrm>
            <a:off x="3519050" y="1819275"/>
            <a:ext cx="355191" cy="17621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61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6114253-C415-49F9-A222-561D02E91FE3}"/>
              </a:ext>
            </a:extLst>
          </p:cNvPr>
          <p:cNvSpPr txBox="1"/>
          <p:nvPr/>
        </p:nvSpPr>
        <p:spPr>
          <a:xfrm>
            <a:off x="1719256" y="1699052"/>
            <a:ext cx="968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突破：挑出有在限定時段內突破壓力線的股票</a:t>
            </a:r>
            <a:endParaRPr lang="en-US" altLang="zh-TW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2226C9-7987-4324-B9C2-EAC12108F92A}"/>
              </a:ext>
            </a:extLst>
          </p:cNvPr>
          <p:cNvSpPr txBox="1"/>
          <p:nvPr/>
        </p:nvSpPr>
        <p:spPr>
          <a:xfrm>
            <a:off x="1719256" y="2453105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乖離：找出在限定時段內，和移動平均線差距 </a:t>
            </a:r>
            <a:endParaRPr lang="en-US" altLang="zh-TW" sz="3600" dirty="0"/>
          </a:p>
          <a:p>
            <a:r>
              <a:rPr lang="zh-TW" altLang="en-US" sz="3600" dirty="0"/>
              <a:t>            符合標準的股票</a:t>
            </a:r>
            <a:endParaRPr lang="en-US" altLang="zh-TW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6CCA4-298D-44C3-BD86-7810AFF88C1B}"/>
              </a:ext>
            </a:extLst>
          </p:cNvPr>
          <p:cNvSpPr txBox="1"/>
          <p:nvPr/>
        </p:nvSpPr>
        <p:spPr>
          <a:xfrm>
            <a:off x="1719256" y="3653434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趨勢：跟之前的表現相比，這支股票最近的表</a:t>
            </a:r>
            <a:endParaRPr lang="en-US" altLang="zh-TW" sz="3600" dirty="0"/>
          </a:p>
          <a:p>
            <a:r>
              <a:rPr lang="zh-TW" altLang="en-US" sz="3600" dirty="0"/>
              <a:t>            現為好或壞</a:t>
            </a:r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557E6C-53A6-47BF-9595-89472B61A499}"/>
              </a:ext>
            </a:extLst>
          </p:cNvPr>
          <p:cNvSpPr txBox="1"/>
          <p:nvPr/>
        </p:nvSpPr>
        <p:spPr>
          <a:xfrm>
            <a:off x="1719256" y="4853763"/>
            <a:ext cx="982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技術指標：</a:t>
            </a:r>
            <a:r>
              <a:rPr lang="zh-TW" altLang="en-US" sz="3200" dirty="0"/>
              <a:t>分為</a:t>
            </a:r>
            <a:r>
              <a:rPr lang="en-US" altLang="zh-TW" sz="3200" dirty="0"/>
              <a:t>K</a:t>
            </a:r>
            <a:r>
              <a:rPr lang="zh-TW" altLang="en-US" sz="3200" dirty="0"/>
              <a:t>值與</a:t>
            </a:r>
            <a:r>
              <a:rPr lang="en-US" altLang="zh-TW" sz="3200" dirty="0"/>
              <a:t>D</a:t>
            </a:r>
            <a:r>
              <a:rPr lang="zh-TW" altLang="en-US" sz="3200" dirty="0"/>
              <a:t>值，</a:t>
            </a:r>
            <a:r>
              <a:rPr lang="en-US" altLang="zh-TW" sz="3200" dirty="0"/>
              <a:t>K</a:t>
            </a:r>
            <a:r>
              <a:rPr lang="zh-TW" altLang="en-US" sz="3200" dirty="0"/>
              <a:t>值對股價反應較快，</a:t>
            </a:r>
            <a:r>
              <a:rPr lang="en-US" altLang="zh-TW" sz="3200" dirty="0"/>
              <a:t>D</a:t>
            </a:r>
          </a:p>
          <a:p>
            <a:r>
              <a:rPr lang="zh-TW" altLang="en-US" sz="3200" dirty="0"/>
              <a:t>                      值對股價反應較慢，透過兩方交叉可找出 </a:t>
            </a:r>
            <a:endParaRPr lang="en-US" altLang="zh-TW" sz="3200" dirty="0"/>
          </a:p>
          <a:p>
            <a:r>
              <a:rPr lang="zh-TW" altLang="en-US" sz="3200" dirty="0"/>
              <a:t>                      哪支股票前景看好</a:t>
            </a:r>
            <a:endParaRPr lang="en-US" altLang="zh-TW" sz="3200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B8B1C068-7949-440C-940B-A6B6F32F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471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條件解說</a:t>
            </a:r>
          </a:p>
        </p:txBody>
      </p:sp>
    </p:spTree>
    <p:extLst>
      <p:ext uri="{BB962C8B-B14F-4D97-AF65-F5344CB8AC3E}">
        <p14:creationId xmlns:p14="http://schemas.microsoft.com/office/powerpoint/2010/main" val="4271417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我們</a:t>
            </a:r>
            <a:r>
              <a:rPr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使用了</a:t>
            </a:r>
            <a:r>
              <a:rPr lang="en-US" altLang="zh-TW" sz="4000" dirty="0" err="1"/>
              <a:t>Tkinter</a:t>
            </a:r>
            <a:r>
              <a:rPr lang="zh-TW" altLang="en-US" sz="4000" dirty="0"/>
              <a:t>、</a:t>
            </a:r>
            <a:r>
              <a:rPr lang="en-US" altLang="zh-TW" sz="4000" dirty="0"/>
              <a:t>CSV</a:t>
            </a:r>
            <a:r>
              <a:rPr lang="zh-TW" altLang="en-US" sz="4000" dirty="0"/>
              <a:t>及</a:t>
            </a:r>
            <a:r>
              <a:rPr lang="en-US" altLang="zh-TW" sz="4000" dirty="0"/>
              <a:t>datetime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/>
              <a:t>Tkinter</a:t>
            </a:r>
            <a:r>
              <a:rPr lang="en-US" altLang="zh-TW" sz="3200" i="0" dirty="0"/>
              <a:t>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互動</a:t>
            </a:r>
            <a:r>
              <a:rPr lang="zh-TW" altLang="en-US" sz="3200" i="0" dirty="0"/>
              <a:t>介面</a:t>
            </a:r>
            <a:endParaRPr lang="en-US" altLang="zh-TW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/>
              <a:t>CSV →</a:t>
            </a:r>
            <a:r>
              <a:rPr lang="zh-TW" altLang="en-US" sz="3200" i="0" dirty="0"/>
              <a:t>讀檔用</a:t>
            </a:r>
            <a:endParaRPr lang="en-US" altLang="zh-TW" sz="3200" i="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>
                <a:latin typeface="+mn-ea"/>
              </a:rPr>
              <a:t>Datetime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方便存取日期資料</a:t>
            </a:r>
            <a:endParaRPr lang="zh-TW" altLang="en-US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48584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另外還有：</a:t>
            </a:r>
            <a:r>
              <a:rPr lang="en-US" altLang="zh-TW" sz="4000" dirty="0" err="1"/>
              <a:t>Numpy</a:t>
            </a:r>
            <a:r>
              <a:rPr lang="zh-TW" altLang="en-US" sz="4000" dirty="0"/>
              <a:t>、</a:t>
            </a:r>
            <a:r>
              <a:rPr lang="en-US" altLang="zh-TW" sz="4000" dirty="0"/>
              <a:t>Matplotlib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>
                <a:latin typeface="+mn-ea"/>
              </a:rPr>
              <a:t>Numpy</a:t>
            </a:r>
            <a:r>
              <a:rPr lang="en-US" altLang="zh-TW" sz="3200" i="0" dirty="0">
                <a:latin typeface="+mn-ea"/>
              </a:rPr>
              <a:t>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格式化資料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>
                <a:latin typeface="+mn-ea"/>
              </a:rPr>
              <a:t>Matplotlib.pyplot</a:t>
            </a:r>
            <a:r>
              <a:rPr lang="en-US" altLang="zh-TW" sz="3200" i="0" dirty="0">
                <a:latin typeface="+mn-ea"/>
              </a:rPr>
              <a:t> →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繪製個股走向、指標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i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Matplotlib.gridspec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CN" sz="3200" i="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Tkinter.font</a:t>
            </a:r>
            <a:r>
              <a:rPr lang="en-US" altLang="zh-CN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… </a:t>
            </a:r>
            <a:r>
              <a:rPr lang="zh-CN" altLang="en-US" sz="3200" i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以及更多</a:t>
            </a:r>
            <a:endParaRPr lang="en-US" altLang="zh-CN" sz="3200" i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10507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8452E-58EE-4D7D-A010-F15E1BFF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F0535-8900-4D36-8AD5-5090CC324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585"/>
            <a:ext cx="9601200" cy="453682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組員介紹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設計理念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介面展示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條件解說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程式碼介紹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程式實體操作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心得與展望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9935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468A9-89A6-403B-88A7-D7BFB81A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組員介紹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9ECC0-4DD0-46C4-8DE5-ABCFEDED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鄧宇翔 </a:t>
            </a:r>
            <a:r>
              <a:rPr lang="en-US" altLang="zh-TW" sz="3200" dirty="0"/>
              <a:t>B07703005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洪嘉敏 </a:t>
            </a:r>
            <a:r>
              <a:rPr lang="en-US" altLang="zh-TW" sz="3200" dirty="0"/>
              <a:t>B07703010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蔡秉叡 </a:t>
            </a:r>
            <a:r>
              <a:rPr lang="en-US" altLang="zh-TW" sz="3200" dirty="0"/>
              <a:t>B07703037</a:t>
            </a:r>
            <a:r>
              <a:rPr lang="zh-TW" altLang="en-US" sz="3200" dirty="0"/>
              <a:t> 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黃若依 </a:t>
            </a:r>
            <a:r>
              <a:rPr lang="en-US" altLang="zh-TW" sz="3200" dirty="0"/>
              <a:t>B07703117 </a:t>
            </a:r>
            <a:r>
              <a:rPr lang="zh-TW" altLang="en-US" sz="3200" dirty="0"/>
              <a:t>財金一</a:t>
            </a:r>
          </a:p>
        </p:txBody>
      </p:sp>
    </p:spTree>
    <p:extLst>
      <p:ext uri="{BB962C8B-B14F-4D97-AF65-F5344CB8AC3E}">
        <p14:creationId xmlns:p14="http://schemas.microsoft.com/office/powerpoint/2010/main" val="17403589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2CEA5-8744-46A1-A5FC-6B0CD230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我們的程式？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BAD58-5081-4BE5-9F53-03544013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32004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9600" b="1" dirty="0"/>
              <a:t>選股好簡單！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10495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3FF62-CC1A-458C-A722-63630363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BD559-7A4E-48A8-9875-8CB382724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5999"/>
            <a:ext cx="10013795" cy="2564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身為財金系大一的學生，我們對股票市場的理解當然是：</a:t>
            </a:r>
            <a:endParaRPr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B152C0-3541-EF4D-BF10-1C1250B5181B}"/>
              </a:ext>
            </a:extLst>
          </p:cNvPr>
          <p:cNvSpPr txBox="1"/>
          <p:nvPr/>
        </p:nvSpPr>
        <p:spPr>
          <a:xfrm>
            <a:off x="3702204" y="353493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5400" dirty="0">
                <a:latin typeface="PMingLiU" panose="02020500000000000000" pitchFamily="18" charset="-120"/>
                <a:ea typeface="PMingLiU" panose="02020500000000000000" pitchFamily="18" charset="-120"/>
              </a:rPr>
              <a:t>一。竅。不。通。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A32E08-8223-BF4F-ABCA-1AB78F082C1A}"/>
              </a:ext>
            </a:extLst>
          </p:cNvPr>
          <p:cNvSpPr txBox="1"/>
          <p:nvPr/>
        </p:nvSpPr>
        <p:spPr>
          <a:xfrm rot="758912">
            <a:off x="8250079" y="458917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/>
              <a:t>畢竟我們才大一</a:t>
            </a:r>
          </a:p>
        </p:txBody>
      </p:sp>
    </p:spTree>
    <p:extLst>
      <p:ext uri="{BB962C8B-B14F-4D97-AF65-F5344CB8AC3E}">
        <p14:creationId xmlns:p14="http://schemas.microsoft.com/office/powerpoint/2010/main" val="879890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26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55145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但是大家應該有看過類似這樣子的東西：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E3D78E-9D84-734B-BB10-D385DF09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01" y="685800"/>
            <a:ext cx="6892661" cy="54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92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55145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/>
              <a:t>或者是：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D35F8B7-559D-BF46-B824-35C525B3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64" y="1969880"/>
            <a:ext cx="7912148" cy="158443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420CD4C-5EFB-4244-9CC2-485D91CC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508" y="3104435"/>
            <a:ext cx="8613256" cy="81363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7AB41D6-5F92-404E-BFD6-BDF9D961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7892">
            <a:off x="3711281" y="3374963"/>
            <a:ext cx="2830196" cy="286844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9CD8135-762C-B44F-8739-5DEF2D789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76019">
            <a:off x="1737822" y="3795416"/>
            <a:ext cx="9352753" cy="567355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69013D58-CB90-E842-AECD-333862A3C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028" y="4955348"/>
            <a:ext cx="3778605" cy="41984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D1485745-8CFC-2549-9510-0574DD71C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916328">
            <a:off x="1707661" y="4744992"/>
            <a:ext cx="9855248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84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3327009" cy="4186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通常裡面長成這樣子：</a:t>
            </a:r>
            <a:endParaRPr kumimoji="1" lang="en-US" altLang="zh-TW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有什麼難的？</a:t>
            </a:r>
            <a:endParaRPr kumimoji="1" lang="en-US" altLang="zh-TW" sz="3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+mn-ea"/>
              </a:rPr>
              <a:t>不就一堆</a:t>
            </a:r>
            <a:r>
              <a:rPr kumimoji="1" lang="en-US" altLang="zh-TW" sz="3200" dirty="0">
                <a:latin typeface="+mn-ea"/>
              </a:rPr>
              <a:t>if else</a:t>
            </a:r>
            <a:r>
              <a:rPr kumimoji="1" lang="zh-CN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而已？</a:t>
            </a:r>
            <a:endParaRPr kumimoji="1" lang="zh-TW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8DED14-AB3D-E247-B55C-2B119D33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85" y="2163141"/>
            <a:ext cx="6791471" cy="38899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2A6DBD-D077-C246-A256-7AD492F9BCA0}"/>
              </a:ext>
            </a:extLst>
          </p:cNvPr>
          <p:cNvSpPr/>
          <p:nvPr/>
        </p:nvSpPr>
        <p:spPr>
          <a:xfrm>
            <a:off x="4951827" y="3305907"/>
            <a:ext cx="3671668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B911C9-4B62-1C43-8A8B-07385F25F1B1}"/>
              </a:ext>
            </a:extLst>
          </p:cNvPr>
          <p:cNvSpPr/>
          <p:nvPr/>
        </p:nvSpPr>
        <p:spPr>
          <a:xfrm>
            <a:off x="4951827" y="4265148"/>
            <a:ext cx="3671668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ADCBC8-1593-6448-8566-01CFA0AB2E28}"/>
              </a:ext>
            </a:extLst>
          </p:cNvPr>
          <p:cNvSpPr/>
          <p:nvPr/>
        </p:nvSpPr>
        <p:spPr>
          <a:xfrm>
            <a:off x="4951827" y="5709958"/>
            <a:ext cx="1392702" cy="351693"/>
          </a:xfrm>
          <a:prstGeom prst="rect">
            <a:avLst/>
          </a:prstGeom>
          <a:noFill/>
          <a:ln w="666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4833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1E4E4-AEE8-324D-B6D8-D8328EC7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6600" dirty="0">
                <a:latin typeface="+mj-ea"/>
              </a:rPr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2FD115-AD87-814C-9E33-E30FF2B9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080695" cy="3664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4000" dirty="0"/>
              <a:t>那我們也來做做看！</a:t>
            </a:r>
            <a:endParaRPr kumimoji="1" lang="en-US" altLang="zh-TW" sz="4000" dirty="0"/>
          </a:p>
          <a:p>
            <a:pPr>
              <a:lnSpc>
                <a:spcPct val="150000"/>
              </a:lnSpc>
            </a:pPr>
            <a:r>
              <a:rPr kumimoji="1" lang="zh-TW" altLang="en-US" sz="4000" dirty="0"/>
              <a:t>於是，「選股好簡單」誕生了</a:t>
            </a:r>
            <a:endParaRPr kumimoji="1"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93494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裁剪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2151</TotalTime>
  <Words>337</Words>
  <Application>Microsoft Macintosh PowerPoint</Application>
  <PresentationFormat>寬螢幕</PresentationFormat>
  <Paragraphs>61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Microsoft JhengHei</vt:lpstr>
      <vt:lpstr>Microsoft JhengHei</vt:lpstr>
      <vt:lpstr>PMingLiU</vt:lpstr>
      <vt:lpstr>PMingLiU</vt:lpstr>
      <vt:lpstr>Calibri</vt:lpstr>
      <vt:lpstr>Franklin Gothic Book</vt:lpstr>
      <vt:lpstr>Wingdings</vt:lpstr>
      <vt:lpstr>裁剪</vt:lpstr>
      <vt:lpstr>商管程式設計 口頭報告 第15組 </vt:lpstr>
      <vt:lpstr>目錄</vt:lpstr>
      <vt:lpstr>組員介紹</vt:lpstr>
      <vt:lpstr>我們的程式？</vt:lpstr>
      <vt:lpstr>設計理念</vt:lpstr>
      <vt:lpstr>設計理念</vt:lpstr>
      <vt:lpstr>設計理念</vt:lpstr>
      <vt:lpstr>設計理念</vt:lpstr>
      <vt:lpstr>設計理念</vt:lpstr>
      <vt:lpstr>PowerPoint 簡報</vt:lpstr>
      <vt:lpstr>條件解說</vt:lpstr>
      <vt:lpstr>程式碼介紹</vt:lpstr>
      <vt:lpstr>程式碼介紹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商管程式報告 第15組 口頭報告</dc:title>
  <dc:creator>zoe60440@gmail.com</dc:creator>
  <cp:lastModifiedBy>Microsoft Office User</cp:lastModifiedBy>
  <cp:revision>20</cp:revision>
  <dcterms:created xsi:type="dcterms:W3CDTF">2019-01-04T13:00:36Z</dcterms:created>
  <dcterms:modified xsi:type="dcterms:W3CDTF">2019-01-09T07:10:28Z</dcterms:modified>
</cp:coreProperties>
</file>