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2" r:id="rId4"/>
    <p:sldId id="257" r:id="rId5"/>
    <p:sldId id="261" r:id="rId6"/>
    <p:sldId id="265" r:id="rId7"/>
    <p:sldId id="266" r:id="rId8"/>
    <p:sldId id="267" r:id="rId9"/>
    <p:sldId id="268" r:id="rId10"/>
    <p:sldId id="258" r:id="rId11"/>
    <p:sldId id="259" r:id="rId12"/>
    <p:sldId id="264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670"/>
  </p:normalViewPr>
  <p:slideViewPr>
    <p:cSldViewPr snapToGrid="0">
      <p:cViewPr varScale="1">
        <p:scale>
          <a:sx n="83" d="100"/>
          <a:sy n="83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 smtClean="0"/>
            <a:t>設一個</a:t>
          </a:r>
          <a:r>
            <a:rPr lang="en-US" altLang="zh-TW" dirty="0" err="1" smtClean="0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 smtClean="0"/>
            <a:t>新公司</a:t>
          </a:r>
          <a:endParaRPr lang="zh-TW" altLang="en-US" dirty="0"/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1E47D-42FF-455B-9767-1F9550FD791A}" type="doc">
      <dgm:prSet loTypeId="urn:microsoft.com/office/officeart/2005/8/layout/v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22943C4F-685C-49E1-844C-0A2A467CDFF4}">
      <dgm:prSet phldrT="[文字]"/>
      <dgm:spPr/>
      <dgm:t>
        <a:bodyPr/>
        <a:lstStyle/>
        <a:p>
          <a:r>
            <a:rPr lang="zh-TW" altLang="en-US" dirty="0" smtClean="0"/>
            <a:t>找到他的</a:t>
          </a:r>
          <a:r>
            <a:rPr lang="en-US" altLang="zh-TW" dirty="0" err="1" smtClean="0"/>
            <a:t>Dict</a:t>
          </a:r>
          <a:endParaRPr lang="zh-TW" altLang="en-US" dirty="0"/>
        </a:p>
      </dgm:t>
    </dgm:pt>
    <dgm:pt modelId="{5E7BB95B-A2D2-4BC5-B01C-7B0ED61BFE7A}" type="par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47DCC470-F8D5-41DD-9674-00F023B353F8}" type="sibTrans" cxnId="{DC1967F7-1FED-4E76-8D0A-38454F531895}">
      <dgm:prSet/>
      <dgm:spPr/>
      <dgm:t>
        <a:bodyPr/>
        <a:lstStyle/>
        <a:p>
          <a:endParaRPr lang="zh-TW" altLang="en-US"/>
        </a:p>
      </dgm:t>
    </dgm:pt>
    <dgm:pt modelId="{3A72DE10-BF0E-412A-BB81-ADCCCB47A696}">
      <dgm:prSet phldrT="[文字]"/>
      <dgm:spPr/>
      <dgm:t>
        <a:bodyPr/>
        <a:lstStyle/>
        <a:p>
          <a:r>
            <a:rPr lang="zh-TW" altLang="en-US" dirty="0" smtClean="0"/>
            <a:t>已經有資料的公司</a:t>
          </a:r>
          <a:endParaRPr lang="zh-TW" altLang="en-US" dirty="0"/>
        </a:p>
      </dgm:t>
    </dgm:pt>
    <dgm:pt modelId="{0345651B-8A5E-447E-8558-F441C6FB67DF}" type="sib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BFC2FB12-6B68-446B-BFF4-F5B0EACD31F5}" type="parTrans" cxnId="{F5E3ED46-92A1-4FB7-8A65-194014D27480}">
      <dgm:prSet/>
      <dgm:spPr/>
      <dgm:t>
        <a:bodyPr/>
        <a:lstStyle/>
        <a:p>
          <a:endParaRPr lang="zh-TW" altLang="en-US"/>
        </a:p>
      </dgm:t>
    </dgm:pt>
    <dgm:pt modelId="{44A134CB-B857-46B2-9B84-E21E43773EB5}" type="pres">
      <dgm:prSet presAssocID="{2261E47D-42FF-455B-9767-1F9550FD791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A40F67C-B4FA-4695-A2D9-B18FF2C807CF}" type="pres">
      <dgm:prSet presAssocID="{3A72DE10-BF0E-412A-BB81-ADCCCB47A696}" presName="linNode" presStyleCnt="0"/>
      <dgm:spPr/>
    </dgm:pt>
    <dgm:pt modelId="{C0BFA517-57C7-43A3-BFD6-2DDAC234B098}" type="pres">
      <dgm:prSet presAssocID="{3A72DE10-BF0E-412A-BB81-ADCCCB47A696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0E6B32-B296-41E7-BAA9-BA518A582813}" type="pres">
      <dgm:prSet presAssocID="{3A72DE10-BF0E-412A-BB81-ADCCCB47A696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89DB377-7196-4265-9DA7-226572C1E21D}" type="presOf" srcId="{2261E47D-42FF-455B-9767-1F9550FD791A}" destId="{44A134CB-B857-46B2-9B84-E21E43773EB5}" srcOrd="0" destOrd="0" presId="urn:microsoft.com/office/officeart/2005/8/layout/vList6"/>
    <dgm:cxn modelId="{F5E3ED46-92A1-4FB7-8A65-194014D27480}" srcId="{2261E47D-42FF-455B-9767-1F9550FD791A}" destId="{3A72DE10-BF0E-412A-BB81-ADCCCB47A696}" srcOrd="0" destOrd="0" parTransId="{BFC2FB12-6B68-446B-BFF4-F5B0EACD31F5}" sibTransId="{0345651B-8A5E-447E-8558-F441C6FB67DF}"/>
    <dgm:cxn modelId="{E0D77F26-68AE-49C2-A057-9F4D99F98671}" type="presOf" srcId="{3A72DE10-BF0E-412A-BB81-ADCCCB47A696}" destId="{C0BFA517-57C7-43A3-BFD6-2DDAC234B098}" srcOrd="0" destOrd="0" presId="urn:microsoft.com/office/officeart/2005/8/layout/vList6"/>
    <dgm:cxn modelId="{DC1967F7-1FED-4E76-8D0A-38454F531895}" srcId="{3A72DE10-BF0E-412A-BB81-ADCCCB47A696}" destId="{22943C4F-685C-49E1-844C-0A2A467CDFF4}" srcOrd="0" destOrd="0" parTransId="{5E7BB95B-A2D2-4BC5-B01C-7B0ED61BFE7A}" sibTransId="{47DCC470-F8D5-41DD-9674-00F023B353F8}"/>
    <dgm:cxn modelId="{5B6D4B13-EE45-4BA2-BE4F-8933C988D5B3}" type="presOf" srcId="{22943C4F-685C-49E1-844C-0A2A467CDFF4}" destId="{F80E6B32-B296-41E7-BAA9-BA518A582813}" srcOrd="0" destOrd="0" presId="urn:microsoft.com/office/officeart/2005/8/layout/vList6"/>
    <dgm:cxn modelId="{21840010-ED8E-4E52-A4F9-07B7F063433C}" type="presParOf" srcId="{44A134CB-B857-46B2-9B84-E21E43773EB5}" destId="{1A40F67C-B4FA-4695-A2D9-B18FF2C807CF}" srcOrd="0" destOrd="0" presId="urn:microsoft.com/office/officeart/2005/8/layout/vList6"/>
    <dgm:cxn modelId="{00737CC3-9611-48DB-942E-DF7D75D27B24}" type="presParOf" srcId="{1A40F67C-B4FA-4695-A2D9-B18FF2C807CF}" destId="{C0BFA517-57C7-43A3-BFD6-2DDAC234B098}" srcOrd="0" destOrd="0" presId="urn:microsoft.com/office/officeart/2005/8/layout/vList6"/>
    <dgm:cxn modelId="{05048099-D998-4604-BBD9-F975E292DE04}" type="presParOf" srcId="{1A40F67C-B4FA-4695-A2D9-B18FF2C807CF}" destId="{F80E6B32-B296-41E7-BAA9-BA518A58281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570677" y="0"/>
          <a:ext cx="2356016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/>
            <a:t>設一個</a:t>
          </a:r>
          <a:r>
            <a:rPr lang="en-US" altLang="zh-TW" sz="2200" kern="1200" dirty="0" err="1" smtClean="0"/>
            <a:t>Dict</a:t>
          </a:r>
          <a:endParaRPr lang="zh-TW" altLang="en-US" sz="2200" kern="1200" dirty="0"/>
        </a:p>
      </dsp:txBody>
      <dsp:txXfrm>
        <a:off x="1570677" y="80998"/>
        <a:ext cx="2113021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57067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新公司</a:t>
          </a:r>
          <a:endParaRPr lang="zh-TW" altLang="en-US" sz="2400" kern="1200" dirty="0"/>
        </a:p>
      </dsp:txBody>
      <dsp:txXfrm>
        <a:off x="31632" y="31632"/>
        <a:ext cx="1507413" cy="58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6B32-B296-41E7-BAA9-BA518A582813}">
      <dsp:nvSpPr>
        <dsp:cNvPr id="0" name=""/>
        <dsp:cNvSpPr/>
      </dsp:nvSpPr>
      <dsp:spPr>
        <a:xfrm>
          <a:off x="1604927" y="0"/>
          <a:ext cx="2407391" cy="6479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/>
            <a:t>找到他的</a:t>
          </a:r>
          <a:r>
            <a:rPr lang="en-US" altLang="zh-TW" sz="2200" kern="1200" dirty="0" err="1" smtClean="0"/>
            <a:t>Dict</a:t>
          </a:r>
          <a:endParaRPr lang="zh-TW" altLang="en-US" sz="2200" kern="1200" dirty="0"/>
        </a:p>
      </dsp:txBody>
      <dsp:txXfrm>
        <a:off x="1604927" y="80998"/>
        <a:ext cx="2164396" cy="485991"/>
      </dsp:txXfrm>
    </dsp:sp>
    <dsp:sp modelId="{C0BFA517-57C7-43A3-BFD6-2DDAC234B098}">
      <dsp:nvSpPr>
        <dsp:cNvPr id="0" name=""/>
        <dsp:cNvSpPr/>
      </dsp:nvSpPr>
      <dsp:spPr>
        <a:xfrm>
          <a:off x="0" y="0"/>
          <a:ext cx="1604927" cy="6479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已經有資料的公司</a:t>
          </a:r>
          <a:endParaRPr lang="zh-TW" altLang="en-US" sz="1400" kern="1200" dirty="0"/>
        </a:p>
      </dsp:txBody>
      <dsp:txXfrm>
        <a:off x="31632" y="31632"/>
        <a:ext cx="1541663" cy="584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6EC-944B-4042-8F8C-6A273057CFAC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A46-0EE2-9C4C-8ED2-E7D3E86BA4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這是股市走勢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76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 們的廣告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9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45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24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口頭報告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使用了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  <a:r>
              <a:rPr lang="zh-TW" altLang="en-US" sz="3200" i="0" dirty="0"/>
              <a:t>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</a:t>
            </a:r>
            <a:endParaRPr lang="en-US" altLang="zh-TW" sz="320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>
                <a:latin typeface="+mn-ea"/>
              </a:rPr>
              <a:t>Datetime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方便存取日期資料</a:t>
            </a:r>
            <a:endParaRPr lang="zh-TW" altLang="en-US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858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另外還有：</a:t>
            </a:r>
            <a:r>
              <a:rPr lang="en-US" altLang="zh-TW" sz="4000" dirty="0" err="1"/>
              <a:t>Numpy</a:t>
            </a:r>
            <a:r>
              <a:rPr lang="zh-TW" altLang="en-US" sz="4000" dirty="0"/>
              <a:t>、</a:t>
            </a:r>
            <a:r>
              <a:rPr lang="en-US" altLang="zh-TW" sz="4000" dirty="0"/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Numpy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格式化資料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Matplotlib.pyplot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繪製個股走向、指標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Matplotlib.gridspec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Tkinter.font</a:t>
            </a:r>
            <a:r>
              <a:rPr lang="en-US" altLang="zh-CN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… 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以及更多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程式碼讀檔介紹</a:t>
            </a:r>
            <a:endParaRPr lang="zh-TW" altLang="en-US" sz="66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21307"/>
              </p:ext>
            </p:extLst>
          </p:nvPr>
        </p:nvGraphicFramePr>
        <p:xfrm>
          <a:off x="1371600" y="2942635"/>
          <a:ext cx="3926694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圓角矩形 8"/>
          <p:cNvSpPr/>
          <p:nvPr/>
        </p:nvSpPr>
        <p:spPr>
          <a:xfrm>
            <a:off x="5383919" y="3399986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圓角矩形 4"/>
          <p:cNvSpPr txBox="1"/>
          <p:nvPr/>
        </p:nvSpPr>
        <p:spPr>
          <a:xfrm>
            <a:off x="5417500" y="3436747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 smtClean="0">
                <a:latin typeface="+mn-ea"/>
              </a:rPr>
              <a:t>Value</a:t>
            </a:r>
            <a:endParaRPr lang="zh-TW" altLang="en-US" sz="2800" kern="1200" dirty="0">
              <a:latin typeface="+mn-ea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83919" y="2566104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圓角矩形 4"/>
          <p:cNvSpPr txBox="1"/>
          <p:nvPr/>
        </p:nvSpPr>
        <p:spPr>
          <a:xfrm>
            <a:off x="5418184" y="2603520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 smtClean="0">
                <a:latin typeface="+mn-ea"/>
              </a:rPr>
              <a:t>key</a:t>
            </a:r>
            <a:endParaRPr lang="zh-TW" altLang="en-US" sz="2800" kern="1200" dirty="0">
              <a:latin typeface="+mn-ea"/>
            </a:endParaRPr>
          </a:p>
        </p:txBody>
      </p:sp>
      <p:sp>
        <p:nvSpPr>
          <p:cNvPr id="14" name="等於 13"/>
          <p:cNvSpPr/>
          <p:nvPr/>
        </p:nvSpPr>
        <p:spPr>
          <a:xfrm>
            <a:off x="6992297" y="2819190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等於 14"/>
          <p:cNvSpPr/>
          <p:nvPr/>
        </p:nvSpPr>
        <p:spPr>
          <a:xfrm>
            <a:off x="7025834" y="3657912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74548" y="2676185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公司代</a:t>
            </a:r>
            <a:r>
              <a:rPr lang="zh-TW" altLang="en-US" sz="2800" dirty="0">
                <a:latin typeface="+mn-ea"/>
              </a:rPr>
              <a:t>碼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78514" y="3267263"/>
            <a:ext cx="216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[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日期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]</a:t>
            </a:r>
          </a:p>
          <a:p>
            <a:r>
              <a:rPr lang="en-US" altLang="zh-TW" dirty="0" smtClean="0">
                <a:latin typeface="+mn-ea"/>
              </a:rPr>
              <a:t>[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開盤</a:t>
            </a:r>
            <a:r>
              <a:rPr lang="zh-TW" altLang="en-US" dirty="0">
                <a:latin typeface="+mn-ea"/>
              </a:rPr>
              <a:t>價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]</a:t>
            </a:r>
            <a:endParaRPr lang="zh-TW" altLang="en-US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[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收盤</a:t>
            </a:r>
            <a:r>
              <a:rPr lang="zh-TW" altLang="en-US" dirty="0">
                <a:latin typeface="+mn-ea"/>
              </a:rPr>
              <a:t>價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    </a:t>
            </a:r>
            <a:r>
              <a:rPr lang="en-US" altLang="zh-TW" dirty="0" smtClean="0">
                <a:latin typeface="+mn-ea"/>
              </a:rPr>
              <a:t>]</a:t>
            </a:r>
            <a:endParaRPr lang="zh-TW" altLang="en-US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…</a:t>
            </a:r>
          </a:p>
        </p:txBody>
      </p:sp>
      <p:sp>
        <p:nvSpPr>
          <p:cNvPr id="23" name="左右中括弧 22"/>
          <p:cNvSpPr/>
          <p:nvPr/>
        </p:nvSpPr>
        <p:spPr>
          <a:xfrm>
            <a:off x="8074548" y="3283060"/>
            <a:ext cx="1741584" cy="1158358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graphicFrame>
        <p:nvGraphicFramePr>
          <p:cNvPr id="2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494467"/>
              </p:ext>
            </p:extLst>
          </p:nvPr>
        </p:nvGraphicFramePr>
        <p:xfrm>
          <a:off x="1413167" y="5090091"/>
          <a:ext cx="4012319" cy="64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圓角矩形 24"/>
          <p:cNvSpPr/>
          <p:nvPr/>
        </p:nvSpPr>
        <p:spPr>
          <a:xfrm>
            <a:off x="5425487" y="5547442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圓角矩形 4"/>
          <p:cNvSpPr txBox="1"/>
          <p:nvPr/>
        </p:nvSpPr>
        <p:spPr>
          <a:xfrm>
            <a:off x="5459068" y="5584203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 smtClean="0">
                <a:latin typeface="+mn-ea"/>
              </a:rPr>
              <a:t>Value</a:t>
            </a:r>
            <a:endParaRPr lang="zh-TW" altLang="en-US" sz="2800" kern="1200" dirty="0">
              <a:latin typeface="+mn-ea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425487" y="4713560"/>
            <a:ext cx="1417257" cy="7530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圓角矩形 4"/>
          <p:cNvSpPr txBox="1"/>
          <p:nvPr/>
        </p:nvSpPr>
        <p:spPr>
          <a:xfrm>
            <a:off x="5479714" y="4750321"/>
            <a:ext cx="1308803" cy="6795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83820" rIns="167640" bIns="8382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kern="1200" dirty="0" smtClean="0">
                <a:latin typeface="+mn-ea"/>
              </a:rPr>
              <a:t>key</a:t>
            </a:r>
            <a:endParaRPr lang="zh-TW" altLang="en-US" sz="2800" kern="1200" dirty="0">
              <a:latin typeface="+mn-ea"/>
            </a:endParaRPr>
          </a:p>
        </p:txBody>
      </p:sp>
      <p:sp>
        <p:nvSpPr>
          <p:cNvPr id="29" name="等於 28"/>
          <p:cNvSpPr/>
          <p:nvPr/>
        </p:nvSpPr>
        <p:spPr>
          <a:xfrm>
            <a:off x="7033865" y="4966646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等於 29"/>
          <p:cNvSpPr/>
          <p:nvPr/>
        </p:nvSpPr>
        <p:spPr>
          <a:xfrm>
            <a:off x="7051425" y="5778505"/>
            <a:ext cx="963045" cy="23720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116116" y="4823641"/>
            <a:ext cx="17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+mn-ea"/>
              </a:rPr>
              <a:t>公司代</a:t>
            </a:r>
            <a:r>
              <a:rPr lang="zh-TW" altLang="en-US" sz="2800" dirty="0">
                <a:latin typeface="+mn-ea"/>
              </a:rPr>
              <a:t>碼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223151" y="5439721"/>
            <a:ext cx="36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  <a:endParaRPr lang="zh-TW" altLang="en-US" dirty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收盤</a:t>
            </a:r>
            <a:r>
              <a:rPr lang="zh-TW" altLang="en-US" dirty="0"/>
              <a:t>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].append()</a:t>
            </a:r>
            <a:endParaRPr lang="zh-TW" altLang="en-US" dirty="0"/>
          </a:p>
          <a:p>
            <a:r>
              <a:rPr lang="en-US" altLang="zh-TW" dirty="0" smtClean="0"/>
              <a:t>…</a:t>
            </a:r>
          </a:p>
        </p:txBody>
      </p:sp>
      <p:sp>
        <p:nvSpPr>
          <p:cNvPr id="33" name="左右中括弧 32"/>
          <p:cNvSpPr/>
          <p:nvPr/>
        </p:nvSpPr>
        <p:spPr>
          <a:xfrm>
            <a:off x="8079171" y="5402808"/>
            <a:ext cx="2856685" cy="1322192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48148" y="1725837"/>
            <a:ext cx="810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我們從管院資料庫下載台灣經濟新報</a:t>
            </a:r>
            <a:r>
              <a:rPr lang="en-US" altLang="zh-TW" sz="2000" dirty="0" smtClean="0">
                <a:latin typeface="+mn-ea"/>
              </a:rPr>
              <a:t>TEJ+</a:t>
            </a:r>
            <a:r>
              <a:rPr lang="zh-TW" altLang="en-US" sz="2000" dirty="0" smtClean="0">
                <a:latin typeface="+mn-ea"/>
              </a:rPr>
              <a:t>這個程式以找尋股價資料，並擷取開盤價、最高價、最低價、收盤價與成交量的資料</a:t>
            </a:r>
            <a:r>
              <a:rPr lang="zh-TW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4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585"/>
            <a:ext cx="9601200" cy="45368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組員介紹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設計理念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介面展示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條件解說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程式碼介紹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心得與展望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13795" cy="256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身為財金系大一的學生，我們對股票市場的理解當然是：</a:t>
            </a: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152C0-3541-EF4D-BF10-1C1250B5181B}"/>
              </a:ext>
            </a:extLst>
          </p:cNvPr>
          <p:cNvSpPr txBox="1"/>
          <p:nvPr/>
        </p:nvSpPr>
        <p:spPr>
          <a:xfrm>
            <a:off x="3702204" y="35349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一。竅。不。通。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32E08-8223-BF4F-ABCA-1AB78F082C1A}"/>
              </a:ext>
            </a:extLst>
          </p:cNvPr>
          <p:cNvSpPr txBox="1"/>
          <p:nvPr/>
        </p:nvSpPr>
        <p:spPr>
          <a:xfrm rot="758912">
            <a:off x="8250079" y="45891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畢竟我們才大一</a:t>
            </a:r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6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但是大家應該有看過類似這樣子的東西：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3D78E-9D84-734B-BB10-D385DF09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01" y="685800"/>
            <a:ext cx="6892661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或者是：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D35F8B7-559D-BF46-B824-35C525B3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64" y="1969880"/>
            <a:ext cx="7912148" cy="1584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20CD4C-5EFB-4244-9CC2-485D91CC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08" y="3104435"/>
            <a:ext cx="8613256" cy="8136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7AB41D6-5F92-404E-BFD6-BDF9D961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7892">
            <a:off x="3711281" y="3374963"/>
            <a:ext cx="2830196" cy="28684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CD8135-762C-B44F-8739-5DEF2D789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6019">
            <a:off x="1737822" y="3795416"/>
            <a:ext cx="9352753" cy="5673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013D58-CB90-E842-AECD-333862A3C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28" y="4955348"/>
            <a:ext cx="3778605" cy="4198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1485745-8CFC-2549-9510-0574DD71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6328">
            <a:off x="1707661" y="4744992"/>
            <a:ext cx="9855248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327009" cy="418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通常裡面長成這樣子：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有什麼難的？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不就一堆</a:t>
            </a:r>
            <a:r>
              <a:rPr kumimoji="1" lang="en-US" altLang="zh-TW" sz="3200" dirty="0">
                <a:latin typeface="+mn-ea"/>
              </a:rPr>
              <a:t>if else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而已？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8DED14-AB3D-E247-B55C-2B119D3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163141"/>
            <a:ext cx="6791471" cy="3889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A6DBD-D077-C246-A256-7AD492F9BCA0}"/>
              </a:ext>
            </a:extLst>
          </p:cNvPr>
          <p:cNvSpPr/>
          <p:nvPr/>
        </p:nvSpPr>
        <p:spPr>
          <a:xfrm>
            <a:off x="4951827" y="3305907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911C9-4B62-1C43-8A8B-07385F25F1B1}"/>
              </a:ext>
            </a:extLst>
          </p:cNvPr>
          <p:cNvSpPr/>
          <p:nvPr/>
        </p:nvSpPr>
        <p:spPr>
          <a:xfrm>
            <a:off x="4951827" y="4265148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DCBC8-1593-6448-8566-01CFA0AB2E28}"/>
              </a:ext>
            </a:extLst>
          </p:cNvPr>
          <p:cNvSpPr/>
          <p:nvPr/>
        </p:nvSpPr>
        <p:spPr>
          <a:xfrm>
            <a:off x="4951827" y="5709958"/>
            <a:ext cx="1392702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83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0695" cy="366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那我們也來做做看！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於是，「選股好簡單」誕生了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934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2232</TotalTime>
  <Words>442</Words>
  <Application>Microsoft Office PowerPoint</Application>
  <PresentationFormat>寬螢幕</PresentationFormat>
  <Paragraphs>82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微軟正黑體</vt:lpstr>
      <vt:lpstr>新細明體</vt:lpstr>
      <vt:lpstr>新細明體</vt:lpstr>
      <vt:lpstr>Calibri</vt:lpstr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設計理念</vt:lpstr>
      <vt:lpstr>設計理念</vt:lpstr>
      <vt:lpstr>設計理念</vt:lpstr>
      <vt:lpstr>設計理念</vt:lpstr>
      <vt:lpstr>PowerPoint 簡報</vt:lpstr>
      <vt:lpstr>條件解說</vt:lpstr>
      <vt:lpstr>程式碼介紹</vt:lpstr>
      <vt:lpstr>程式碼介紹</vt:lpstr>
      <vt:lpstr>程式碼讀檔介紹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秉叡 蔡</cp:lastModifiedBy>
  <cp:revision>30</cp:revision>
  <dcterms:created xsi:type="dcterms:W3CDTF">2019-01-04T13:00:36Z</dcterms:created>
  <dcterms:modified xsi:type="dcterms:W3CDTF">2019-01-09T09:21:01Z</dcterms:modified>
</cp:coreProperties>
</file>