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57" r:id="rId5"/>
    <p:sldId id="261" r:id="rId6"/>
    <p:sldId id="265" r:id="rId7"/>
    <p:sldId id="266" r:id="rId8"/>
    <p:sldId id="267" r:id="rId9"/>
    <p:sldId id="268" r:id="rId10"/>
    <p:sldId id="258" r:id="rId11"/>
    <p:sldId id="259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86"/>
  </p:normalViewPr>
  <p:slideViewPr>
    <p:cSldViewPr snapToGrid="0">
      <p:cViewPr varScale="1">
        <p:scale>
          <a:sx n="91" d="100"/>
          <a:sy n="91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6EC-944B-4042-8F8C-6A273057CFAC}" type="datetimeFigureOut">
              <a:rPr kumimoji="1" lang="zh-TW" altLang="en-US" smtClean="0"/>
              <a:t>2019/1/8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A46-0EE2-9C4C-8ED2-E7D3E86BA4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這是股市走勢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76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 們的廣告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9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4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br>
              <a:rPr lang="en-US" altLang="zh-TW" dirty="0"/>
            </a:br>
            <a:r>
              <a:rPr lang="zh-TW" altLang="en-US" dirty="0"/>
              <a:t>口頭報告</a:t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使用了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  <a:r>
              <a:rPr lang="zh-TW" altLang="en-US" sz="3200" i="0" dirty="0"/>
              <a:t>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</a:t>
            </a:r>
            <a:endParaRPr lang="en-US" altLang="zh-TW" sz="320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>
                <a:latin typeface="+mn-ea"/>
              </a:rPr>
              <a:t>Datetime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方便存取日期資料</a:t>
            </a:r>
            <a:endParaRPr lang="zh-TW" altLang="en-US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858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另外還有：</a:t>
            </a:r>
            <a:r>
              <a:rPr lang="en-US" altLang="zh-TW" sz="4000" dirty="0" err="1"/>
              <a:t>Numpy</a:t>
            </a:r>
            <a:r>
              <a:rPr lang="zh-TW" altLang="en-US" sz="4000" dirty="0"/>
              <a:t>、</a:t>
            </a:r>
            <a:r>
              <a:rPr lang="en-US" altLang="zh-TW" sz="4000" dirty="0"/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Numpy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格式化資料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Matplotlib.pyplot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繪製個股走向、指標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Matplotlib.gridspec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Tkinter.font</a:t>
            </a:r>
            <a:r>
              <a:rPr lang="en-US" altLang="zh-CN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… 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以及更多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組員介紹</a:t>
            </a:r>
            <a:endParaRPr lang="en-US" altLang="zh-TW" sz="2800" dirty="0"/>
          </a:p>
          <a:p>
            <a:r>
              <a:rPr lang="zh-TW" altLang="en-US" sz="2800" dirty="0"/>
              <a:t>設計理念</a:t>
            </a:r>
            <a:endParaRPr lang="en-US" altLang="zh-TW" sz="2800" dirty="0"/>
          </a:p>
          <a:p>
            <a:r>
              <a:rPr lang="zh-TW" altLang="en-US" sz="2800" dirty="0"/>
              <a:t>介面展示</a:t>
            </a:r>
            <a:endParaRPr lang="en-US" altLang="zh-TW" sz="2800" dirty="0"/>
          </a:p>
          <a:p>
            <a:r>
              <a:rPr lang="zh-TW" altLang="en-US" sz="2800" dirty="0"/>
              <a:t>條件解說</a:t>
            </a:r>
            <a:endParaRPr lang="en-US" altLang="zh-TW" sz="2800" dirty="0"/>
          </a:p>
          <a:p>
            <a:r>
              <a:rPr lang="zh-TW" altLang="en-US" sz="2800" dirty="0"/>
              <a:t>程式碼介紹</a:t>
            </a:r>
            <a:endParaRPr lang="en-US" altLang="zh-TW" sz="2800" dirty="0"/>
          </a:p>
          <a:p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r>
              <a:rPr lang="zh-TW" altLang="en-US" sz="2800" dirty="0"/>
              <a:t>心得與展望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13795" cy="256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身為財金系大一的學生，我們對股票市場的理解當然是：</a:t>
            </a: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152C0-3541-EF4D-BF10-1C1250B5181B}"/>
              </a:ext>
            </a:extLst>
          </p:cNvPr>
          <p:cNvSpPr txBox="1"/>
          <p:nvPr/>
        </p:nvSpPr>
        <p:spPr>
          <a:xfrm>
            <a:off x="3702204" y="35349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一。竅。不。通。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32E08-8223-BF4F-ABCA-1AB78F082C1A}"/>
              </a:ext>
            </a:extLst>
          </p:cNvPr>
          <p:cNvSpPr txBox="1"/>
          <p:nvPr/>
        </p:nvSpPr>
        <p:spPr>
          <a:xfrm rot="758912">
            <a:off x="8250079" y="45891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畢竟我們才大一</a:t>
            </a:r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6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但是大家應該有看過類似這樣子的東西：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3D78E-9D84-734B-BB10-D385DF09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01" y="685800"/>
            <a:ext cx="6892661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或者是：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D35F8B7-559D-BF46-B824-35C525B3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64" y="1969880"/>
            <a:ext cx="7912148" cy="1584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20CD4C-5EFB-4244-9CC2-485D91CC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08" y="3104435"/>
            <a:ext cx="8613256" cy="8136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7AB41D6-5F92-404E-BFD6-BDF9D961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7892">
            <a:off x="3711281" y="3374963"/>
            <a:ext cx="2830196" cy="28684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CD8135-762C-B44F-8739-5DEF2D789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6019">
            <a:off x="1737822" y="3795416"/>
            <a:ext cx="9352753" cy="5673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013D58-CB90-E842-AECD-333862A3C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28" y="4955348"/>
            <a:ext cx="3778605" cy="4198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1485745-8CFC-2549-9510-0574DD71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6328">
            <a:off x="1707661" y="4744992"/>
            <a:ext cx="9855248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327009" cy="418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通常裡面長成這樣子：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有什麼難的？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不就一堆</a:t>
            </a:r>
            <a:r>
              <a:rPr kumimoji="1" lang="en-US" altLang="zh-TW" sz="3200" dirty="0">
                <a:latin typeface="+mn-ea"/>
              </a:rPr>
              <a:t>if else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而已？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8DED14-AB3D-E247-B55C-2B119D3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163141"/>
            <a:ext cx="6791471" cy="3889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A6DBD-D077-C246-A256-7AD492F9BCA0}"/>
              </a:ext>
            </a:extLst>
          </p:cNvPr>
          <p:cNvSpPr/>
          <p:nvPr/>
        </p:nvSpPr>
        <p:spPr>
          <a:xfrm>
            <a:off x="4951827" y="3305907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911C9-4B62-1C43-8A8B-07385F25F1B1}"/>
              </a:ext>
            </a:extLst>
          </p:cNvPr>
          <p:cNvSpPr/>
          <p:nvPr/>
        </p:nvSpPr>
        <p:spPr>
          <a:xfrm>
            <a:off x="4951827" y="4265148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DCBC8-1593-6448-8566-01CFA0AB2E28}"/>
              </a:ext>
            </a:extLst>
          </p:cNvPr>
          <p:cNvSpPr/>
          <p:nvPr/>
        </p:nvSpPr>
        <p:spPr>
          <a:xfrm>
            <a:off x="4951827" y="5709958"/>
            <a:ext cx="1392702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83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0695" cy="366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那我們也來做做看！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於是，「選股好簡單」誕生了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934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2143</TotalTime>
  <Words>337</Words>
  <Application>Microsoft Macintosh PowerPoint</Application>
  <PresentationFormat>寬螢幕</PresentationFormat>
  <Paragraphs>61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</vt:lpstr>
      <vt:lpstr>Microsoft JhengHei</vt:lpstr>
      <vt:lpstr>PMingLiU</vt:lpstr>
      <vt:lpstr>PMingLiU</vt:lpstr>
      <vt:lpstr>Calibri</vt:lpstr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設計理念</vt:lpstr>
      <vt:lpstr>設計理念</vt:lpstr>
      <vt:lpstr>設計理念</vt:lpstr>
      <vt:lpstr>設計理念</vt:lpstr>
      <vt:lpstr>PowerPoint 簡報</vt:lpstr>
      <vt:lpstr>條件解說</vt:lpstr>
      <vt:lpstr>程式碼介紹</vt:lpstr>
      <vt:lpstr>程式碼介紹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Microsoft Office User</cp:lastModifiedBy>
  <cp:revision>19</cp:revision>
  <dcterms:created xsi:type="dcterms:W3CDTF">2019-01-04T13:00:36Z</dcterms:created>
  <dcterms:modified xsi:type="dcterms:W3CDTF">2019-01-09T07:00:23Z</dcterms:modified>
</cp:coreProperties>
</file>