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82" r:id="rId4"/>
    <p:sldId id="258" r:id="rId5"/>
    <p:sldId id="279" r:id="rId6"/>
    <p:sldId id="283" r:id="rId7"/>
    <p:sldId id="281" r:id="rId8"/>
    <p:sldId id="259" r:id="rId9"/>
    <p:sldId id="262" r:id="rId10"/>
    <p:sldId id="280" r:id="rId11"/>
    <p:sldId id="264" r:id="rId12"/>
    <p:sldId id="260" r:id="rId13"/>
    <p:sldId id="266" r:id="rId14"/>
    <p:sldId id="261" r:id="rId15"/>
    <p:sldId id="284" r:id="rId16"/>
    <p:sldId id="286" r:id="rId17"/>
    <p:sldId id="285" r:id="rId18"/>
    <p:sldId id="267" r:id="rId19"/>
    <p:sldId id="268" r:id="rId20"/>
    <p:sldId id="270" r:id="rId21"/>
    <p:sldId id="271" r:id="rId22"/>
    <p:sldId id="272" r:id="rId23"/>
    <p:sldId id="273" r:id="rId24"/>
    <p:sldId id="278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94660"/>
  </p:normalViewPr>
  <p:slideViewPr>
    <p:cSldViewPr snapToGrid="0">
      <p:cViewPr varScale="1">
        <p:scale>
          <a:sx n="70" d="100"/>
          <a:sy n="70" d="100"/>
        </p:scale>
        <p:origin x="7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AB0B65-78E3-4607-82FB-DED16CA260F2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FF5AC4-4E75-411B-AED0-89D4BDA4A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495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备注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F5AC4-4E75-411B-AED0-89D4BDA4A40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505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B6EE-DF97-43C3-B468-C6BF69F99CAE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88E4-ABC3-4CA2-AB02-D4B826023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219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B6EE-DF97-43C3-B468-C6BF69F99CAE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88E4-ABC3-4CA2-AB02-D4B826023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98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B6EE-DF97-43C3-B468-C6BF69F99CAE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88E4-ABC3-4CA2-AB02-D4B826023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593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B6EE-DF97-43C3-B468-C6BF69F99CAE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88E4-ABC3-4CA2-AB02-D4B826023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376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B6EE-DF97-43C3-B468-C6BF69F99CAE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88E4-ABC3-4CA2-AB02-D4B826023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125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B6EE-DF97-43C3-B468-C6BF69F99CAE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88E4-ABC3-4CA2-AB02-D4B826023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719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B6EE-DF97-43C3-B468-C6BF69F99CAE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88E4-ABC3-4CA2-AB02-D4B826023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117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B6EE-DF97-43C3-B468-C6BF69F99CAE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88E4-ABC3-4CA2-AB02-D4B826023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992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B6EE-DF97-43C3-B468-C6BF69F99CAE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88E4-ABC3-4CA2-AB02-D4B826023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197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B6EE-DF97-43C3-B468-C6BF69F99CAE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88E4-ABC3-4CA2-AB02-D4B826023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36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B6EE-DF97-43C3-B468-C6BF69F99CAE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88E4-ABC3-4CA2-AB02-D4B826023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21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CB6EE-DF97-43C3-B468-C6BF69F99CAE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E88E4-ABC3-4CA2-AB02-D4B826023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17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Semi-Supervised Hashing for Scalable Image Retrieval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407255"/>
            <a:ext cx="9144000" cy="1655762"/>
          </a:xfrm>
        </p:spPr>
        <p:txBody>
          <a:bodyPr/>
          <a:lstStyle/>
          <a:p>
            <a:pPr algn="r"/>
            <a:r>
              <a:rPr lang="en-US" altLang="zh-CN" dirty="0" err="1" smtClean="0"/>
              <a:t>J.Wang</a:t>
            </a:r>
            <a:r>
              <a:rPr lang="en-US" altLang="zh-CN" dirty="0" smtClean="0"/>
              <a:t> , </a:t>
            </a:r>
            <a:r>
              <a:rPr lang="en-US" altLang="zh-CN" dirty="0" err="1" smtClean="0"/>
              <a:t>O.Kumar</a:t>
            </a:r>
            <a:r>
              <a:rPr lang="en-US" altLang="zh-CN" dirty="0" smtClean="0"/>
              <a:t> , S.-F. Chang</a:t>
            </a:r>
          </a:p>
          <a:p>
            <a:pPr algn="r"/>
            <a:r>
              <a:rPr lang="en-US" altLang="zh-CN" dirty="0" smtClean="0"/>
              <a:t>2010 </a:t>
            </a:r>
            <a:r>
              <a:rPr lang="en-US" altLang="zh-CN" dirty="0" smtClean="0"/>
              <a:t>IEEE Conference </a:t>
            </a:r>
            <a:r>
              <a:rPr lang="en-US" altLang="zh-CN" dirty="0" smtClean="0"/>
              <a:t>on</a:t>
            </a:r>
          </a:p>
          <a:p>
            <a:pPr algn="r"/>
            <a:r>
              <a:rPr lang="en-US" altLang="zh-CN"/>
              <a:t>Computer Vision and Pattern Recognition</a:t>
            </a:r>
          </a:p>
          <a:p>
            <a:pPr algn="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146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01" y="272955"/>
            <a:ext cx="9268306" cy="6178870"/>
          </a:xfrm>
        </p:spPr>
      </p:pic>
    </p:spTree>
    <p:extLst>
      <p:ext uri="{BB962C8B-B14F-4D97-AF65-F5344CB8AC3E}">
        <p14:creationId xmlns:p14="http://schemas.microsoft.com/office/powerpoint/2010/main" val="1314564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8893" y="583679"/>
            <a:ext cx="10515600" cy="1258769"/>
          </a:xfrm>
        </p:spPr>
        <p:txBody>
          <a:bodyPr/>
          <a:lstStyle/>
          <a:p>
            <a:r>
              <a:rPr lang="en-US" altLang="zh-CN" dirty="0" smtClean="0"/>
              <a:t>Weakness: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May not preserve semantic similarity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55" y="2038155"/>
            <a:ext cx="11881514" cy="361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032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Supervised :</a:t>
            </a:r>
          </a:p>
          <a:p>
            <a:r>
              <a:rPr lang="en-US" altLang="zh-CN" dirty="0" err="1" smtClean="0"/>
              <a:t>BoostSSC</a:t>
            </a:r>
            <a:endParaRPr lang="en-US" altLang="zh-CN" dirty="0" smtClean="0"/>
          </a:p>
          <a:p>
            <a:r>
              <a:rPr lang="en-US" altLang="zh-CN" dirty="0" smtClean="0"/>
              <a:t>RBMs</a:t>
            </a:r>
          </a:p>
        </p:txBody>
      </p:sp>
    </p:spTree>
    <p:extLst>
      <p:ext uri="{BB962C8B-B14F-4D97-AF65-F5344CB8AC3E}">
        <p14:creationId xmlns:p14="http://schemas.microsoft.com/office/powerpoint/2010/main" val="856198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Problems:</a:t>
            </a:r>
          </a:p>
          <a:p>
            <a:pPr marL="0" indent="0">
              <a:buNone/>
            </a:pPr>
            <a:r>
              <a:rPr lang="en-US" altLang="zh-CN" dirty="0"/>
              <a:t>           1.much slower in comparison to the unsupervised methods.</a:t>
            </a:r>
          </a:p>
          <a:p>
            <a:pPr marL="0" indent="0">
              <a:buNone/>
            </a:pPr>
            <a:r>
              <a:rPr lang="en-US" altLang="zh-CN" dirty="0"/>
              <a:t>           2.from limited or noisy </a:t>
            </a:r>
            <a:r>
              <a:rPr lang="en-US" altLang="zh-CN" dirty="0" err="1"/>
              <a:t>traning</a:t>
            </a:r>
            <a:r>
              <a:rPr lang="en-US" altLang="zh-CN" dirty="0"/>
              <a:t>.(</a:t>
            </a:r>
            <a:r>
              <a:rPr lang="en-US" altLang="zh-CN" dirty="0" err="1"/>
              <a:t>overfitting</a:t>
            </a:r>
            <a:r>
              <a:rPr lang="en-US" altLang="zh-CN" dirty="0"/>
              <a:t>)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270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Semi-Supervised Hashing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leverage semantic similarity </a:t>
            </a:r>
            <a:r>
              <a:rPr lang="en-US" altLang="zh-CN" dirty="0" smtClean="0"/>
              <a:t>using labeled </a:t>
            </a:r>
            <a:r>
              <a:rPr lang="en-US" altLang="zh-CN" dirty="0"/>
              <a:t>data while remaining robust to </a:t>
            </a:r>
            <a:r>
              <a:rPr lang="en-US" altLang="zh-CN" dirty="0" err="1"/>
              <a:t>overfitting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r>
              <a:rPr lang="en-US" altLang="zh-CN" dirty="0"/>
              <a:t>much faster than existing supervised hashing </a:t>
            </a:r>
            <a:r>
              <a:rPr lang="en-US" altLang="zh-CN" dirty="0" smtClean="0"/>
              <a:t>methods and </a:t>
            </a:r>
            <a:r>
              <a:rPr lang="en-US" altLang="zh-CN" dirty="0"/>
              <a:t>can be easily scaled to large datasets.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0413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54" y="861837"/>
            <a:ext cx="10521738" cy="1335452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334" y="3186077"/>
            <a:ext cx="8918831" cy="139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638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152" y="709685"/>
            <a:ext cx="3829107" cy="71795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264" y="2074565"/>
            <a:ext cx="3434657" cy="11718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634" y="3794078"/>
            <a:ext cx="2849135" cy="72260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634" y="5268036"/>
            <a:ext cx="3883404" cy="74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69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87" y="1132763"/>
            <a:ext cx="11294222" cy="4339989"/>
          </a:xfrm>
        </p:spPr>
      </p:pic>
    </p:spTree>
    <p:extLst>
      <p:ext uri="{BB962C8B-B14F-4D97-AF65-F5344CB8AC3E}">
        <p14:creationId xmlns:p14="http://schemas.microsoft.com/office/powerpoint/2010/main" val="2203029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LSH,SH,RBMs,SSH,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𝑆𝑆𝐻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𝑛𝑜𝑛𝑜𝑟𝑡h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MNIST Digits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8743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MNIST Digits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MNIST dataset consists of a total of 70000 hand-written digit samples, each of size </a:t>
            </a:r>
            <a:r>
              <a:rPr lang="en-US" altLang="zh-CN" dirty="0" smtClean="0"/>
              <a:t>28*28 </a:t>
            </a:r>
            <a:r>
              <a:rPr lang="en-US" altLang="zh-CN" dirty="0"/>
              <a:t>pixels. </a:t>
            </a:r>
            <a:r>
              <a:rPr lang="en-US" altLang="zh-CN" dirty="0" smtClean="0"/>
              <a:t>Each sample </a:t>
            </a:r>
            <a:r>
              <a:rPr lang="en-US" altLang="zh-CN" dirty="0"/>
              <a:t>is associated with a label from 0 to 9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The entire </a:t>
            </a:r>
            <a:r>
              <a:rPr lang="en-US" altLang="zh-CN" dirty="0"/>
              <a:t>dataset is partitioned into two parts: a training </a:t>
            </a:r>
            <a:r>
              <a:rPr lang="en-US" altLang="zh-CN" dirty="0" smtClean="0"/>
              <a:t>set with </a:t>
            </a:r>
            <a:r>
              <a:rPr lang="en-US" altLang="zh-CN" dirty="0"/>
              <a:t>69000 samples and a test set with 1000 samples.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3329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</a:p>
          <a:p>
            <a:r>
              <a:rPr lang="en-US" altLang="zh-CN" dirty="0" smtClean="0"/>
              <a:t>Semi-Supervised Hashing</a:t>
            </a:r>
          </a:p>
          <a:p>
            <a:r>
              <a:rPr lang="en-US" altLang="zh-CN" dirty="0" smtClean="0"/>
              <a:t>Experiment</a:t>
            </a:r>
          </a:p>
          <a:p>
            <a:r>
              <a:rPr lang="en-US" altLang="zh-CN" dirty="0" smtClean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41568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597" y="11946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Experimental results on MNIST digit dataset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232" y="1323833"/>
            <a:ext cx="7223937" cy="4428881"/>
          </a:xfrm>
        </p:spPr>
      </p:pic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1201003" y="5977719"/>
            <a:ext cx="10152797" cy="526789"/>
          </a:xfrm>
        </p:spPr>
        <p:txBody>
          <a:bodyPr/>
          <a:lstStyle/>
          <a:p>
            <a:r>
              <a:rPr lang="en-US" altLang="zh-CN" dirty="0" smtClean="0"/>
              <a:t>The precision of the first 500 retrieval neighbors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2586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76" y="607337"/>
            <a:ext cx="7629362" cy="4704038"/>
          </a:xfrm>
        </p:spPr>
      </p:pic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074460" y="5609229"/>
            <a:ext cx="9797955" cy="567733"/>
          </a:xfrm>
        </p:spPr>
        <p:txBody>
          <a:bodyPr/>
          <a:lstStyle/>
          <a:p>
            <a:r>
              <a:rPr lang="en-US" altLang="zh-CN" dirty="0" smtClean="0"/>
              <a:t>The precision recall curve using 48-bit codes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8369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86" y="435042"/>
            <a:ext cx="9111018" cy="5102170"/>
          </a:xfrm>
        </p:spPr>
      </p:pic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14901" y="5650173"/>
            <a:ext cx="9838899" cy="526789"/>
          </a:xfrm>
        </p:spPr>
        <p:txBody>
          <a:bodyPr/>
          <a:lstStyle/>
          <a:p>
            <a:r>
              <a:rPr lang="en-US" altLang="zh-CN" dirty="0" err="1" smtClean="0"/>
              <a:t>Traning</a:t>
            </a:r>
            <a:r>
              <a:rPr lang="en-US" altLang="zh-CN" dirty="0" smtClean="0"/>
              <a:t> cost(in seconds) using different number of bits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8041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0059"/>
            <a:ext cx="12237934" cy="3657599"/>
          </a:xfrm>
        </p:spPr>
      </p:pic>
    </p:spTree>
    <p:extLst>
      <p:ext uri="{BB962C8B-B14F-4D97-AF65-F5344CB8AC3E}">
        <p14:creationId xmlns:p14="http://schemas.microsoft.com/office/powerpoint/2010/main" val="1562089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Conclusions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776045" cy="4351338"/>
          </a:xfrm>
        </p:spPr>
        <p:txBody>
          <a:bodyPr/>
          <a:lstStyle/>
          <a:p>
            <a:r>
              <a:rPr lang="en-US" altLang="zh-CN" dirty="0"/>
              <a:t>we have proposed a </a:t>
            </a:r>
            <a:r>
              <a:rPr lang="en-US" altLang="zh-CN" dirty="0" smtClean="0"/>
              <a:t>semi-supervised paradigm </a:t>
            </a:r>
            <a:r>
              <a:rPr lang="en-US" altLang="zh-CN" dirty="0"/>
              <a:t>to learn efficient hash codes which can handle se-mantic similarity/dissimilarity among the data points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The proposed </a:t>
            </a:r>
            <a:r>
              <a:rPr lang="en-US" altLang="zh-CN" dirty="0"/>
              <a:t>method combines empirical loss over the </a:t>
            </a:r>
            <a:r>
              <a:rPr lang="en-US" altLang="zh-CN" dirty="0" smtClean="0"/>
              <a:t>labeled data </a:t>
            </a:r>
            <a:r>
              <a:rPr lang="en-US" altLang="zh-CN" dirty="0"/>
              <a:t>with other desirable properties e.g., balancing </a:t>
            </a:r>
            <a:r>
              <a:rPr lang="en-US" altLang="zh-CN" dirty="0" smtClean="0"/>
              <a:t>over both </a:t>
            </a:r>
            <a:r>
              <a:rPr lang="en-US" altLang="zh-CN" dirty="0"/>
              <a:t>labeled and unlabeled data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The experiments on two large datasets </a:t>
            </a:r>
            <a:r>
              <a:rPr lang="en-US" altLang="zh-CN" dirty="0" smtClean="0"/>
              <a:t>show superior </a:t>
            </a:r>
            <a:r>
              <a:rPr lang="en-US" altLang="zh-CN" dirty="0"/>
              <a:t>performance of the proposed method over </a:t>
            </a:r>
            <a:r>
              <a:rPr lang="en-US" altLang="zh-CN" dirty="0" smtClean="0"/>
              <a:t>existing </a:t>
            </a:r>
            <a:r>
              <a:rPr lang="en-US" altLang="zh-CN" dirty="0"/>
              <a:t>state-of-the-art techniques.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4269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Text-Based </a:t>
            </a:r>
            <a:r>
              <a:rPr lang="en-US" altLang="zh-CN" smtClean="0"/>
              <a:t>Image Retrieval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31279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CBIR</a:t>
            </a:r>
          </a:p>
          <a:p>
            <a:r>
              <a:rPr lang="en-US" altLang="zh-CN" dirty="0"/>
              <a:t>directly take an image   as query and try </a:t>
            </a:r>
            <a:r>
              <a:rPr lang="en-US" altLang="zh-CN" dirty="0" err="1"/>
              <a:t>toreturn</a:t>
            </a:r>
            <a:r>
              <a:rPr lang="en-US" altLang="zh-CN" dirty="0"/>
              <a:t> its nearest neighbors from a given database of </a:t>
            </a:r>
            <a:r>
              <a:rPr lang="en-US" altLang="zh-CN" dirty="0" smtClean="0"/>
              <a:t>images   </a:t>
            </a:r>
            <a:r>
              <a:rPr lang="en-US" altLang="zh-CN" dirty="0"/>
              <a:t>using a pre-specified </a:t>
            </a:r>
            <a:r>
              <a:rPr lang="en-US" altLang="zh-CN" dirty="0" smtClean="0"/>
              <a:t>similarity </a:t>
            </a:r>
            <a:r>
              <a:rPr lang="en-US" altLang="zh-CN" dirty="0"/>
              <a:t>metric  . </a:t>
            </a:r>
            <a:endParaRPr lang="en-US" altLang="zh-CN" dirty="0" smtClean="0"/>
          </a:p>
          <a:p>
            <a:r>
              <a:rPr lang="en-US" altLang="zh-CN" dirty="0"/>
              <a:t>"Content-based" means that the search analyzes the contents of the image rather than the metadata such as keywords, tags, or descriptions associated with the image. </a:t>
            </a:r>
            <a:endParaRPr lang="en-US" altLang="zh-CN" dirty="0" smtClean="0"/>
          </a:p>
          <a:p>
            <a:r>
              <a:rPr lang="en-US" altLang="zh-CN" dirty="0" smtClean="0"/>
              <a:t>The </a:t>
            </a:r>
            <a:r>
              <a:rPr lang="en-US" altLang="zh-CN" dirty="0"/>
              <a:t>term "content" in this context might refer to colors, shapes, textures, or any other information that can be derived from the image itself.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664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020" y="409470"/>
            <a:ext cx="5523785" cy="5745670"/>
          </a:xfrm>
        </p:spPr>
      </p:pic>
    </p:spTree>
    <p:extLst>
      <p:ext uri="{BB962C8B-B14F-4D97-AF65-F5344CB8AC3E}">
        <p14:creationId xmlns:p14="http://schemas.microsoft.com/office/powerpoint/2010/main" val="4186259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Weakness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         </a:t>
            </a:r>
            <a:r>
              <a:rPr lang="en-US" altLang="zh-CN" dirty="0" smtClean="0"/>
              <a:t>1.semantic gap</a:t>
            </a:r>
          </a:p>
          <a:p>
            <a:pPr marL="0" indent="0">
              <a:buNone/>
            </a:pPr>
            <a:r>
              <a:rPr lang="en-US" altLang="zh-CN" dirty="0" smtClean="0"/>
              <a:t>         </a:t>
            </a:r>
            <a:r>
              <a:rPr lang="en-US" altLang="zh-CN" dirty="0"/>
              <a:t>2.the curse of dimensionality</a:t>
            </a:r>
          </a:p>
          <a:p>
            <a:pPr marL="0" indent="0">
              <a:buNone/>
            </a:pPr>
            <a:r>
              <a:rPr lang="en-US" altLang="zh-CN" dirty="0"/>
              <a:t>         3.storage of the original data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1599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Hashing Methods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815" y="1310185"/>
            <a:ext cx="5271342" cy="5404514"/>
          </a:xfrm>
        </p:spPr>
      </p:pic>
    </p:spTree>
    <p:extLst>
      <p:ext uri="{BB962C8B-B14F-4D97-AF65-F5344CB8AC3E}">
        <p14:creationId xmlns:p14="http://schemas.microsoft.com/office/powerpoint/2010/main" val="113973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Hashing Methods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Unsupervised :</a:t>
            </a:r>
          </a:p>
          <a:p>
            <a:r>
              <a:rPr lang="en-US" altLang="zh-CN" dirty="0"/>
              <a:t>use just the unlabeled data   to </a:t>
            </a:r>
            <a:r>
              <a:rPr lang="en-US" altLang="zh-CN" dirty="0" smtClean="0"/>
              <a:t>generate </a:t>
            </a:r>
            <a:r>
              <a:rPr lang="en-US" altLang="zh-CN" dirty="0"/>
              <a:t>binary codes for the given points.</a:t>
            </a:r>
            <a:endParaRPr lang="en-US" altLang="zh-CN" dirty="0" smtClean="0"/>
          </a:p>
          <a:p>
            <a:r>
              <a:rPr lang="en-US" altLang="zh-CN" dirty="0" smtClean="0"/>
              <a:t>LSH</a:t>
            </a:r>
          </a:p>
          <a:p>
            <a:r>
              <a:rPr lang="en-US" altLang="zh-CN" dirty="0" smtClean="0"/>
              <a:t>SH</a:t>
            </a:r>
          </a:p>
        </p:txBody>
      </p:sp>
    </p:spTree>
    <p:extLst>
      <p:ext uri="{BB962C8B-B14F-4D97-AF65-F5344CB8AC3E}">
        <p14:creationId xmlns:p14="http://schemas.microsoft.com/office/powerpoint/2010/main" val="2947455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LSH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Locality-sensitive hashing (LSH) reduces the dimensionality of high-dimensional data. </a:t>
            </a:r>
            <a:endParaRPr lang="en-US" altLang="zh-CN" dirty="0" smtClean="0"/>
          </a:p>
          <a:p>
            <a:r>
              <a:rPr lang="en-US" altLang="zh-CN" dirty="0" smtClean="0"/>
              <a:t>LSH </a:t>
            </a:r>
            <a:r>
              <a:rPr lang="en-US" altLang="zh-CN" dirty="0"/>
              <a:t>hashes input items so that similar items map to the same “buckets” with high probability (the number of buckets being much smaller than the universe of possible input items). </a:t>
            </a:r>
            <a:endParaRPr lang="en-US" altLang="zh-CN" dirty="0" smtClean="0"/>
          </a:p>
          <a:p>
            <a:r>
              <a:rPr lang="en-US" altLang="zh-CN" dirty="0" smtClean="0"/>
              <a:t>LSH </a:t>
            </a:r>
            <a:r>
              <a:rPr lang="en-US" altLang="zh-CN" dirty="0"/>
              <a:t>differs from conventional and cryptographic hash functions because it aims to maximize the probability of a “collision” for similar </a:t>
            </a:r>
            <a:r>
              <a:rPr lang="en-US" altLang="zh-CN" dirty="0" smtClean="0"/>
              <a:t>items.</a:t>
            </a:r>
          </a:p>
          <a:p>
            <a:r>
              <a:rPr lang="en-US" altLang="zh-CN" dirty="0" smtClean="0"/>
              <a:t>Locality-sensitive </a:t>
            </a:r>
            <a:r>
              <a:rPr lang="en-US" altLang="zh-CN" dirty="0"/>
              <a:t>hashing has much in common with data clustering and nearest neighbor search.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755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463</Words>
  <Application>Microsoft Office PowerPoint</Application>
  <PresentationFormat>宽屏</PresentationFormat>
  <Paragraphs>57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宋体</vt:lpstr>
      <vt:lpstr>Arial</vt:lpstr>
      <vt:lpstr>Calibri</vt:lpstr>
      <vt:lpstr>Calibri Light</vt:lpstr>
      <vt:lpstr>Cambria Math</vt:lpstr>
      <vt:lpstr>Office 主题</vt:lpstr>
      <vt:lpstr>Semi-Supervised Hashing for Scalable Image Retrieval</vt:lpstr>
      <vt:lpstr>PowerPoint 演示文稿</vt:lpstr>
      <vt:lpstr>Introduction</vt:lpstr>
      <vt:lpstr>Introduction</vt:lpstr>
      <vt:lpstr>PowerPoint 演示文稿</vt:lpstr>
      <vt:lpstr>PowerPoint 演示文稿</vt:lpstr>
      <vt:lpstr>Hashing Methods</vt:lpstr>
      <vt:lpstr>Hashing Methods</vt:lpstr>
      <vt:lpstr>LSH</vt:lpstr>
      <vt:lpstr>PowerPoint 演示文稿</vt:lpstr>
      <vt:lpstr>PowerPoint 演示文稿</vt:lpstr>
      <vt:lpstr>PowerPoint 演示文稿</vt:lpstr>
      <vt:lpstr>PowerPoint 演示文稿</vt:lpstr>
      <vt:lpstr>Semi-Supervised Hashing</vt:lpstr>
      <vt:lpstr>PowerPoint 演示文稿</vt:lpstr>
      <vt:lpstr>PowerPoint 演示文稿</vt:lpstr>
      <vt:lpstr>PowerPoint 演示文稿</vt:lpstr>
      <vt:lpstr>Experiments</vt:lpstr>
      <vt:lpstr>MNIST Digits</vt:lpstr>
      <vt:lpstr>Experimental results on MNIST digit dataset</vt:lpstr>
      <vt:lpstr>PowerPoint 演示文稿</vt:lpstr>
      <vt:lpstr>PowerPoint 演示文稿</vt:lpstr>
      <vt:lpstr>PowerPoint 演示文稿</vt:lpstr>
      <vt:lpstr>Conclusions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Semi-Supervised Hashing for Scalable Image Retrieval</dc:title>
  <dc:creator>王丹</dc:creator>
  <cp:lastModifiedBy>王丹</cp:lastModifiedBy>
  <cp:revision>25</cp:revision>
  <dcterms:created xsi:type="dcterms:W3CDTF">2015-10-20T01:18:39Z</dcterms:created>
  <dcterms:modified xsi:type="dcterms:W3CDTF">2015-11-09T10:31:26Z</dcterms:modified>
</cp:coreProperties>
</file>