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96101-C997-4EE8-B552-240F49F83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453915-695B-4865-BD84-A59DD225EB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4F258-06DB-4DBA-938D-FB13844E7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2B2FF-BB92-4979-AE45-7761AC0277BC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E9C6A-6F25-42FC-A4B1-F75C52D2B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95CFD-6BA7-4BC7-A79E-94F65EF68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D9FAF-81E6-42E8-922D-A22256115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11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0B28A-6DEF-4BF0-9D18-DFEDBCFEA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338E99-055E-453A-8822-398672A58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42A0F-5C4B-4057-A479-44428D96E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2B2FF-BB92-4979-AE45-7761AC0277BC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CAA64-AB89-4BA6-933E-717C73A8D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0B10B-6257-4C08-AA48-02BAFD340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D9FAF-81E6-42E8-922D-A22256115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61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09F236-9B7C-40A1-9354-49A647323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5640DA-B612-4B68-9DFE-83D22653D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4A495-710C-4DDE-8DAE-9FBA28C97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2B2FF-BB92-4979-AE45-7761AC0277BC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F082B-48CB-412B-8DF9-1A67819C6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1694A-27A8-4171-BC28-381441E0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D9FAF-81E6-42E8-922D-A22256115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99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42BE5-C68B-4BA5-96C0-92340CCD7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FE17F-D094-4383-8736-3A269A333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21858-A20D-4EE1-89DC-C51B64AB6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2B2FF-BB92-4979-AE45-7761AC0277BC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840A7-4A48-441F-BCDB-E5E64D690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E49CA-566F-4810-B5AE-0E162226F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D9FAF-81E6-42E8-922D-A22256115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1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C9C9-D364-4A02-A7F0-B877D0D48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B95BB-1900-4BEC-843E-53382BBBB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A3CD5-B50B-4B03-97E2-F894D767D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2B2FF-BB92-4979-AE45-7761AC0277BC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BDC44-318B-4F3C-90B0-74CE134E4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E591F-50B7-40FF-AC71-715EED379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D9FAF-81E6-42E8-922D-A22256115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9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B31DB-6BF8-434F-A596-7ABE3DBE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359DF-CBD7-464F-9FB7-44A967DF35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2C4C40-D108-4D2C-8C59-36A71C20D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DAD33-6269-4132-8EC7-AE4CD8665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2B2FF-BB92-4979-AE45-7761AC0277BC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9A1D6-F14A-4111-BCD8-B1ADFAA91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3DCFAC-B70F-455D-B6B2-0AA384E16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D9FAF-81E6-42E8-922D-A22256115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55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5AF81-6732-4C01-ADF9-03A280171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35AB1-EA1E-4D9D-9848-621F14D37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18A662-040B-4D3C-A27E-011C2BDDC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A7F52-0423-4AE8-8D62-E5D1B3FE39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1A7A84-81ED-458D-8AEC-F3B16F1D1C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6DE9B3-1FCE-4602-BFAB-B3CBFF4BE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2B2FF-BB92-4979-AE45-7761AC0277BC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E91AE4-0E57-41F8-A38A-A7BA6EE67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0D6A68-59D4-41BE-8BA8-5BFA9E4D2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D9FAF-81E6-42E8-922D-A22256115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97903-3172-49A7-AB98-B200D561E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FDD957-017B-4561-8AF4-1B5FFE1F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2B2FF-BB92-4979-AE45-7761AC0277BC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E598D0-CA59-4D16-B3DF-DD0F73FC7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CF259A-4045-4161-9299-265EAF85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D9FAF-81E6-42E8-922D-A22256115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29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19D9CA-DEAA-4B79-9F57-4F38684CB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2B2FF-BB92-4979-AE45-7761AC0277BC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658EB9-BFFD-44C2-A28F-354CDCF32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D777E-9EC2-4B17-9FFE-02EB3534C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D9FAF-81E6-42E8-922D-A22256115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01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12AB8-F0E2-4C00-B37E-69A286905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376BA-A990-492F-9F61-40457A332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C2F41B-FDE5-4815-82FB-E49E3F0DF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2C28E-1A45-42E0-8CB5-563D08180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2B2FF-BB92-4979-AE45-7761AC0277BC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843C4-C2CA-4214-9633-05D807F84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1E1E9-CAB4-4D9E-A46A-85151BBF7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D9FAF-81E6-42E8-922D-A22256115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43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CB7A6-80BC-417E-A7F9-7DD297CEE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E8653F-0F9F-415E-8BA2-B2563712F6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7169B2-1030-4B98-9DFA-11D5F3CB8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58793-D5BC-4F8E-A61C-F8DB06DF4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2B2FF-BB92-4979-AE45-7761AC0277BC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C2F98-4C4C-43BC-AEC9-536102EB9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4185C-3BEB-4240-9503-394254870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D9FAF-81E6-42E8-922D-A22256115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54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D96343-8D52-4B32-BA4B-B2EFB5754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E2AF7-4673-416C-889C-140C5670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CAFA3-FD1B-44F6-8BF0-1E5B3CA448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2B2FF-BB92-4979-AE45-7761AC0277BC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3D248-3970-419F-B511-872792A80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3D217-51DC-4554-81BE-CB8F7AADA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D9FAF-81E6-42E8-922D-A22256115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5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reativecommons.org/licenses/by/2.0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/2.0/" TargetMode="External"/><Relationship Id="rId3" Type="http://schemas.openxmlformats.org/officeDocument/2006/relationships/hyperlink" Target="http://bit.ly/DVS-Profile" TargetMode="External"/><Relationship Id="rId7" Type="http://schemas.openxmlformats.org/officeDocument/2006/relationships/hyperlink" Target="https://mvp.microsoft.com/en-us/PublicProfile/5002095" TargetMode="External"/><Relationship Id="rId2" Type="http://schemas.openxmlformats.org/officeDocument/2006/relationships/hyperlink" Target="mailto:Game.Dev@Live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eIf3-aDTOOA" TargetMode="External"/><Relationship Id="rId5" Type="http://schemas.openxmlformats.org/officeDocument/2006/relationships/hyperlink" Target="https://www.packtpub.com/game-development/unity-ai-programming-essentials" TargetMode="External"/><Relationship Id="rId4" Type="http://schemas.openxmlformats.org/officeDocument/2006/relationships/hyperlink" Target="http://www.lynda.com/Unity-tutorials/Welcome/427923/479691-4.html" TargetMode="External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DE0E2-9E06-4141-A005-4428D2E7D6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DVS Core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B7C69E-1CA6-4858-9BB1-C884F0D566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 Violet Sagmiller, Core Utilities</a:t>
            </a:r>
          </a:p>
          <a:p>
            <a:r>
              <a:rPr lang="en-US" dirty="0"/>
              <a:t>(Version records and history)</a:t>
            </a:r>
          </a:p>
          <a:p>
            <a:r>
              <a:rPr lang="en-US" dirty="0">
                <a:hlinkClick r:id="rId2"/>
              </a:rPr>
              <a:t>License CC-BY 2.0 (Attribution)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6B551E-1544-4B4C-A5FA-64DFDC258E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60" y="2152650"/>
            <a:ext cx="2737437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071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2F422-5264-4C36-B30B-1FE1BC448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99981-86AF-4D0F-866B-DC64EB94A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Setup &amp; Use</a:t>
            </a:r>
          </a:p>
          <a:p>
            <a:r>
              <a:rPr lang="en-US" dirty="0"/>
              <a:t>Set &amp; Forget UI Version</a:t>
            </a:r>
          </a:p>
          <a:p>
            <a:r>
              <a:rPr lang="en-US" dirty="0"/>
              <a:t>History is Code-Accessible</a:t>
            </a:r>
          </a:p>
          <a:p>
            <a:r>
              <a:rPr lang="en-US" dirty="0"/>
              <a:t>Support Past Code</a:t>
            </a:r>
          </a:p>
          <a:p>
            <a:r>
              <a:rPr lang="en-US" dirty="0"/>
              <a:t>Easy Reporting to managers/team on status</a:t>
            </a:r>
          </a:p>
          <a:p>
            <a:r>
              <a:rPr lang="en-US" dirty="0"/>
              <a:t>Tracking Who, What, When (start/finish).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92A42D-F730-4FE5-8898-2A0C734C9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2232"/>
            <a:ext cx="685800" cy="68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091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2F422-5264-4C36-B30B-1FE1BC448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&amp;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99981-86AF-4D0F-866B-DC64EB94A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52503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 Product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Name 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the first version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Enter Changes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Copy Log then paste formatted message into Collab, Email or Chat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Click Next To produce a new version/v#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65F493-3A6F-452D-96B6-DEDE87849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9925"/>
            <a:ext cx="5822446" cy="194081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C44E39-BB83-4007-8317-326170B50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601" y="2080740"/>
            <a:ext cx="1419048" cy="58095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F19205-C428-4E7D-9B46-E2DC75705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294071"/>
            <a:ext cx="1997180" cy="113492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80FF5C-EB06-44FA-ABE8-E26BE2F353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7662" y="2215677"/>
            <a:ext cx="3923809" cy="282857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6FACB5-13DB-4B4D-88B2-C779606B78CB}"/>
              </a:ext>
            </a:extLst>
          </p:cNvPr>
          <p:cNvCxnSpPr>
            <a:cxnSpLocks/>
          </p:cNvCxnSpPr>
          <p:nvPr/>
        </p:nvCxnSpPr>
        <p:spPr>
          <a:xfrm flipV="1">
            <a:off x="3871784" y="1728788"/>
            <a:ext cx="2369472" cy="351956"/>
          </a:xfrm>
          <a:prstGeom prst="bentConnector3">
            <a:avLst>
              <a:gd name="adj1" fmla="val 1512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10">
            <a:extLst>
              <a:ext uri="{FF2B5EF4-FFF2-40B4-BE49-F238E27FC236}">
                <a16:creationId xmlns:a16="http://schemas.microsoft.com/office/drawing/2014/main" id="{5A8A4D6B-47B3-42EB-AD2D-22F2EDD28215}"/>
              </a:ext>
            </a:extLst>
          </p:cNvPr>
          <p:cNvCxnSpPr>
            <a:cxnSpLocks/>
          </p:cNvCxnSpPr>
          <p:nvPr/>
        </p:nvCxnSpPr>
        <p:spPr>
          <a:xfrm flipV="1">
            <a:off x="2614484" y="2481263"/>
            <a:ext cx="2300416" cy="863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10">
            <a:extLst>
              <a:ext uri="{FF2B5EF4-FFF2-40B4-BE49-F238E27FC236}">
                <a16:creationId xmlns:a16="http://schemas.microsoft.com/office/drawing/2014/main" id="{3DD7A3DB-796B-4F3C-A4B7-C8004905127F}"/>
              </a:ext>
            </a:extLst>
          </p:cNvPr>
          <p:cNvCxnSpPr>
            <a:cxnSpLocks/>
          </p:cNvCxnSpPr>
          <p:nvPr/>
        </p:nvCxnSpPr>
        <p:spPr>
          <a:xfrm>
            <a:off x="4724441" y="3105396"/>
            <a:ext cx="2100222" cy="1178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10">
            <a:extLst>
              <a:ext uri="{FF2B5EF4-FFF2-40B4-BE49-F238E27FC236}">
                <a16:creationId xmlns:a16="http://schemas.microsoft.com/office/drawing/2014/main" id="{178FE9A8-89DA-4B72-9145-8CAD70998646}"/>
              </a:ext>
            </a:extLst>
          </p:cNvPr>
          <p:cNvCxnSpPr>
            <a:cxnSpLocks/>
          </p:cNvCxnSpPr>
          <p:nvPr/>
        </p:nvCxnSpPr>
        <p:spPr>
          <a:xfrm>
            <a:off x="3514725" y="3592285"/>
            <a:ext cx="4862513" cy="376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10">
            <a:extLst>
              <a:ext uri="{FF2B5EF4-FFF2-40B4-BE49-F238E27FC236}">
                <a16:creationId xmlns:a16="http://schemas.microsoft.com/office/drawing/2014/main" id="{9D46BBED-928C-4003-9A6B-4C693EA4A2F9}"/>
              </a:ext>
            </a:extLst>
          </p:cNvPr>
          <p:cNvCxnSpPr>
            <a:cxnSpLocks/>
          </p:cNvCxnSpPr>
          <p:nvPr/>
        </p:nvCxnSpPr>
        <p:spPr>
          <a:xfrm>
            <a:off x="4491078" y="4482004"/>
            <a:ext cx="6291222" cy="252812"/>
          </a:xfrm>
          <a:prstGeom prst="bentConnector3">
            <a:avLst>
              <a:gd name="adj1" fmla="val 9420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10">
            <a:extLst>
              <a:ext uri="{FF2B5EF4-FFF2-40B4-BE49-F238E27FC236}">
                <a16:creationId xmlns:a16="http://schemas.microsoft.com/office/drawing/2014/main" id="{FF3A6EA7-C993-4037-9FEF-1C219D084164}"/>
              </a:ext>
            </a:extLst>
          </p:cNvPr>
          <p:cNvCxnSpPr>
            <a:cxnSpLocks/>
          </p:cNvCxnSpPr>
          <p:nvPr/>
        </p:nvCxnSpPr>
        <p:spPr>
          <a:xfrm flipV="1">
            <a:off x="7157551" y="4734816"/>
            <a:ext cx="1895962" cy="250494"/>
          </a:xfrm>
          <a:prstGeom prst="bentConnector3">
            <a:avLst>
              <a:gd name="adj1" fmla="val 25886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AF8EFA19-4550-4DD9-AA90-2C96C4D2A7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2232"/>
            <a:ext cx="685800" cy="68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095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ED1AB-AB00-4BD8-8D98-43107750F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Cases: Set &amp; Forget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1B269-4314-4BB8-9419-C119508DE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Drag the Version Stamp UI Prefab onto your canvas</a:t>
            </a:r>
          </a:p>
          <a:p>
            <a:endParaRPr lang="en-US" dirty="0"/>
          </a:p>
          <a:p>
            <a:r>
              <a:rPr lang="en-US" dirty="0"/>
              <a:t>Set the product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Now forget it.</a:t>
            </a:r>
          </a:p>
          <a:p>
            <a:pPr lvl="1"/>
            <a:r>
              <a:rPr lang="en-US" dirty="0"/>
              <a:t>Every time you update the version for the product, the UI will show the current version details.</a:t>
            </a:r>
          </a:p>
          <a:p>
            <a:pPr lvl="1"/>
            <a:r>
              <a:rPr lang="en-US" dirty="0"/>
              <a:t>Guarantees client screen shots always show their version.  </a:t>
            </a:r>
          </a:p>
          <a:p>
            <a:pPr lvl="1"/>
            <a:r>
              <a:rPr lang="en-US" dirty="0"/>
              <a:t>No more having to manually update a field every push.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A7A69A-DD0B-439E-B675-1098C0B40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674" y="681037"/>
            <a:ext cx="2594955" cy="132556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099E80-02C4-48E2-A617-276B35DF4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263" y="2322511"/>
            <a:ext cx="6212944" cy="95409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527B7B-BD4E-45F0-8DB3-C2B9FC1A10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2232"/>
            <a:ext cx="685800" cy="68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304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ED1AB-AB00-4BD8-8D98-43107750F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Cases: History is Code-Accessible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1B269-4314-4BB8-9419-C119508DE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Product </a:t>
            </a:r>
            <a:r>
              <a:rPr lang="en-US" dirty="0" err="1"/>
              <a:t>Product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Accessor = </a:t>
            </a:r>
            <a:r>
              <a:rPr lang="en-US" dirty="0" err="1"/>
              <a:t>Product.Current.Previous.Previous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Null = end;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Access the current version and all version history through code.</a:t>
            </a:r>
          </a:p>
          <a:p>
            <a:endParaRPr lang="en-US" dirty="0"/>
          </a:p>
          <a:p>
            <a:r>
              <a:rPr lang="en-US" dirty="0"/>
              <a:t>Allows easy dynamics for history/update scenes.</a:t>
            </a:r>
          </a:p>
          <a:p>
            <a:endParaRPr lang="en-US" dirty="0"/>
          </a:p>
          <a:p>
            <a:r>
              <a:rPr lang="en-US" dirty="0"/>
              <a:t>Allows easy custom editor code to work with these. 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17FB9C-A303-43B8-8809-079EEC80A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2232"/>
            <a:ext cx="685800" cy="68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785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ED1AB-AB00-4BD8-8D98-43107750F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Cases: Support Past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1B269-4314-4BB8-9419-C119508DE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Store version as part of level saves and use level tags to compare.</a:t>
            </a:r>
          </a:p>
          <a:p>
            <a:pPr lvl="1"/>
            <a:r>
              <a:rPr lang="en-US" dirty="0"/>
              <a:t>Public class Level : MonoBehaviour {</a:t>
            </a:r>
          </a:p>
          <a:p>
            <a:pPr lvl="2"/>
            <a:r>
              <a:rPr lang="en-US" dirty="0"/>
              <a:t>Public Version </a:t>
            </a:r>
            <a:r>
              <a:rPr lang="en-US" dirty="0" err="1"/>
              <a:t>SaveVersion</a:t>
            </a:r>
            <a:r>
              <a:rPr lang="en-US" dirty="0"/>
              <a:t>; // if null at Start(), set from </a:t>
            </a:r>
            <a:r>
              <a:rPr lang="en-US" dirty="0" err="1"/>
              <a:t>Product.Current</a:t>
            </a: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Public class </a:t>
            </a:r>
            <a:r>
              <a:rPr lang="en-US" dirty="0" err="1"/>
              <a:t>LevelLoader</a:t>
            </a:r>
            <a:r>
              <a:rPr lang="en-US" dirty="0"/>
              <a:t> : MonoBehaviour {</a:t>
            </a:r>
          </a:p>
          <a:p>
            <a:pPr lvl="2"/>
            <a:r>
              <a:rPr lang="en-US" dirty="0"/>
              <a:t>Public Level </a:t>
            </a:r>
            <a:r>
              <a:rPr lang="en-US" dirty="0" err="1"/>
              <a:t>Level</a:t>
            </a:r>
            <a:r>
              <a:rPr lang="en-US" dirty="0"/>
              <a:t>;</a:t>
            </a:r>
          </a:p>
          <a:p>
            <a:pPr lvl="2"/>
            <a:r>
              <a:rPr lang="en-US" dirty="0"/>
              <a:t>Public void </a:t>
            </a:r>
            <a:r>
              <a:rPr lang="en-US" dirty="0" err="1"/>
              <a:t>LoadLevel</a:t>
            </a:r>
            <a:r>
              <a:rPr lang="en-US" dirty="0"/>
              <a:t>() {</a:t>
            </a:r>
          </a:p>
          <a:p>
            <a:pPr lvl="3"/>
            <a:r>
              <a:rPr lang="en-US" dirty="0"/>
              <a:t>If (</a:t>
            </a:r>
            <a:r>
              <a:rPr lang="en-US" dirty="0" err="1"/>
              <a:t>Level.SaveVersion.IsGreaterThan</a:t>
            </a:r>
            <a:r>
              <a:rPr lang="en-US" dirty="0"/>
              <a:t>(1, 1, 2) LoadLevel1_1_2();</a:t>
            </a:r>
          </a:p>
          <a:p>
            <a:pPr lvl="3"/>
            <a:r>
              <a:rPr lang="en-US" dirty="0"/>
              <a:t>Else </a:t>
            </a:r>
            <a:r>
              <a:rPr lang="en-US" dirty="0" err="1"/>
              <a:t>LoadLevelOriginal</a:t>
            </a:r>
            <a:r>
              <a:rPr lang="en-US" dirty="0"/>
              <a:t>();</a:t>
            </a:r>
          </a:p>
          <a:p>
            <a:pPr marL="1371600" lvl="3" indent="0">
              <a:buNone/>
            </a:pPr>
            <a:endParaRPr lang="en-US" dirty="0"/>
          </a:p>
          <a:p>
            <a:r>
              <a:rPr lang="en-US" dirty="0"/>
              <a:t>Operators are overloaded.  </a:t>
            </a:r>
          </a:p>
          <a:p>
            <a:pPr lvl="1"/>
            <a:r>
              <a:rPr lang="en-US" dirty="0"/>
              <a:t>var </a:t>
            </a:r>
            <a:r>
              <a:rPr lang="en-US" dirty="0" err="1"/>
              <a:t>isTooOld</a:t>
            </a:r>
            <a:r>
              <a:rPr lang="en-US" dirty="0"/>
              <a:t> = version &lt; </a:t>
            </a:r>
            <a:r>
              <a:rPr lang="en-US" dirty="0" err="1"/>
              <a:t>versionTooOldPoint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7355D5-81DE-4EA9-B01F-CA46F7ECD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2232"/>
            <a:ext cx="685800" cy="68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867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ED1AB-AB00-4BD8-8D98-43107750F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Cases: Easy Reporting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1B269-4314-4BB8-9419-C119508DE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[Copy Log] generates a formatted change report</a:t>
            </a:r>
          </a:p>
          <a:p>
            <a:pPr lvl="1"/>
            <a:r>
              <a:rPr lang="en-US" dirty="0"/>
              <a:t>Saves to clipboard</a:t>
            </a:r>
          </a:p>
          <a:p>
            <a:endParaRPr lang="en-US" dirty="0"/>
          </a:p>
          <a:p>
            <a:r>
              <a:rPr lang="en-US" dirty="0"/>
              <a:t>Example from Image: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Easily paste to collaborate, email report to manager, or to your blog post.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85FB9B-07A2-42E3-A6FB-2DAF15126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300" y="158277"/>
            <a:ext cx="3501821" cy="252437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C14A02D-16BD-4785-A011-C8CD2FCF885C}"/>
              </a:ext>
            </a:extLst>
          </p:cNvPr>
          <p:cNvSpPr/>
          <p:nvPr/>
        </p:nvSpPr>
        <p:spPr>
          <a:xfrm>
            <a:off x="4629150" y="2782907"/>
            <a:ext cx="5457825" cy="1484294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VR </a:t>
            </a:r>
            <a:r>
              <a:rPr lang="en-US" dirty="0" err="1"/>
              <a:t>Geod</a:t>
            </a:r>
            <a:r>
              <a:rPr lang="en-US" dirty="0"/>
              <a:t> v0.1.1:</a:t>
            </a:r>
          </a:p>
          <a:p>
            <a:r>
              <a:rPr lang="en-US" dirty="0"/>
              <a:t>7/4/2018 1:45 PM-</a:t>
            </a:r>
          </a:p>
          <a:p>
            <a:r>
              <a:rPr lang="en-US" dirty="0" err="1"/>
              <a:t>Geod</a:t>
            </a:r>
            <a:r>
              <a:rPr lang="en-US" dirty="0"/>
              <a:t> Shader partially complete - Angles are all 60, still needs some variation - Crystals expand only on sin wave, too </a:t>
            </a:r>
            <a:r>
              <a:rPr lang="en-US" dirty="0" err="1"/>
              <a:t>noticable</a:t>
            </a:r>
            <a:r>
              <a:rPr lang="en-US" dirty="0"/>
              <a:t>.  Need expand with </a:t>
            </a:r>
            <a:r>
              <a:rPr lang="en-US" dirty="0" err="1"/>
              <a:t>perlin</a:t>
            </a:r>
            <a:r>
              <a:rPr lang="en-US" dirty="0"/>
              <a:t> variation.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44514D-76EE-4D65-8931-EF99B96B59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2232"/>
            <a:ext cx="685800" cy="68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639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ED1AB-AB00-4BD8-8D98-43107750F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1B269-4314-4BB8-9419-C119508DE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Author, Dan Violet Sagmiller</a:t>
            </a:r>
          </a:p>
          <a:p>
            <a:pPr lvl="1"/>
            <a:r>
              <a:rPr lang="en-US" dirty="0"/>
              <a:t>Email: </a:t>
            </a:r>
            <a:r>
              <a:rPr lang="en-US" dirty="0">
                <a:hlinkClick r:id="rId2"/>
              </a:rPr>
              <a:t>Game.Dev@Live.com</a:t>
            </a:r>
            <a:endParaRPr lang="en-US" dirty="0"/>
          </a:p>
          <a:p>
            <a:pPr lvl="1"/>
            <a:r>
              <a:rPr lang="en-US" dirty="0"/>
              <a:t>LinkedIn: </a:t>
            </a:r>
            <a:r>
              <a:rPr lang="en-US" dirty="0">
                <a:hlinkClick r:id="rId3"/>
              </a:rPr>
              <a:t>http://bit.ly/DVS-Profile</a:t>
            </a:r>
            <a:endParaRPr lang="en-US" dirty="0"/>
          </a:p>
          <a:p>
            <a:pPr lvl="1"/>
            <a:r>
              <a:rPr lang="en-US" dirty="0"/>
              <a:t>RTS Unity Course: </a:t>
            </a:r>
            <a:r>
              <a:rPr lang="en-US" sz="1800" dirty="0">
                <a:hlinkClick r:id="rId4"/>
              </a:rPr>
              <a:t>http://www.lynda.com/Unity-tutorials/Welcome/427923/479691-4.html</a:t>
            </a:r>
            <a:endParaRPr lang="en-US" sz="1800" dirty="0"/>
          </a:p>
          <a:p>
            <a:pPr lvl="1"/>
            <a:r>
              <a:rPr lang="en-US" dirty="0"/>
              <a:t>Unity AI Book: </a:t>
            </a:r>
            <a:r>
              <a:rPr lang="en-US" sz="1800" dirty="0">
                <a:hlinkClick r:id="rId5"/>
              </a:rPr>
              <a:t>https://www.packtpub.com/game-development/unity-ai-programming-essentials</a:t>
            </a:r>
            <a:endParaRPr lang="en-US" sz="1800" dirty="0"/>
          </a:p>
          <a:p>
            <a:pPr lvl="1"/>
            <a:r>
              <a:rPr lang="en-US" dirty="0"/>
              <a:t>Unite SOLID Video: </a:t>
            </a:r>
            <a:r>
              <a:rPr lang="en-US" dirty="0">
                <a:hlinkClick r:id="rId6"/>
              </a:rPr>
              <a:t>https://www.youtube.com/watch?v=eIf3-aDTOOA</a:t>
            </a:r>
            <a:endParaRPr lang="en-US" dirty="0"/>
          </a:p>
          <a:p>
            <a:pPr lvl="1"/>
            <a:r>
              <a:rPr lang="en-US" dirty="0"/>
              <a:t>MS MVP: </a:t>
            </a:r>
            <a:r>
              <a:rPr lang="en-US" dirty="0">
                <a:hlinkClick r:id="rId7"/>
              </a:rPr>
              <a:t>https://mvp.microsoft.com/en-us/PublicProfile/5002095</a:t>
            </a:r>
            <a:endParaRPr lang="en-US" dirty="0"/>
          </a:p>
          <a:p>
            <a:pPr lvl="1"/>
            <a:r>
              <a:rPr lang="en-US" dirty="0"/>
              <a:t>Feel free to reach out to me for Questions &amp; Suggestions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hlinkClick r:id="rId8"/>
              </a:rPr>
              <a:t>License CC-BY 2.0 (Attribution)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44514D-76EE-4D65-8931-EF99B96B597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2232"/>
            <a:ext cx="685800" cy="68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661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477</Words>
  <Application>Microsoft Office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DVS Core</vt:lpstr>
      <vt:lpstr>Key Features</vt:lpstr>
      <vt:lpstr>Setup &amp; Use</vt:lpstr>
      <vt:lpstr>Use Cases: Set &amp; Forget UI</vt:lpstr>
      <vt:lpstr>Use Cases: History is Code-Accessible</vt:lpstr>
      <vt:lpstr>Use Cases: Support Past Code</vt:lpstr>
      <vt:lpstr>Use Cases: Easy Reporting</vt:lpstr>
      <vt:lpstr>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DVS Core</dc:title>
  <dc:creator>Dan Violet Sagmiller</dc:creator>
  <cp:lastModifiedBy>Dan Violet Sagmiller</cp:lastModifiedBy>
  <cp:revision>16</cp:revision>
  <dcterms:created xsi:type="dcterms:W3CDTF">2018-07-04T00:45:10Z</dcterms:created>
  <dcterms:modified xsi:type="dcterms:W3CDTF">2018-07-04T20:12:56Z</dcterms:modified>
</cp:coreProperties>
</file>