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84" r:id="rId1"/>
  </p:sldMasterIdLst>
  <p:notesMasterIdLst>
    <p:notesMasterId r:id="rId11"/>
  </p:notesMasterIdLst>
  <p:handoutMasterIdLst>
    <p:handoutMasterId r:id="rId12"/>
  </p:handoutMasterIdLst>
  <p:sldIdLst>
    <p:sldId id="256" r:id="rId2"/>
    <p:sldId id="292" r:id="rId3"/>
    <p:sldId id="333" r:id="rId4"/>
    <p:sldId id="325" r:id="rId5"/>
    <p:sldId id="329" r:id="rId6"/>
    <p:sldId id="326" r:id="rId7"/>
    <p:sldId id="327" r:id="rId8"/>
    <p:sldId id="328" r:id="rId9"/>
    <p:sldId id="314"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4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92BDB8D-355F-40E5-9744-EC1B1BF8CD48}">
  <a:tblStyle styleId="{992BDB8D-355F-40E5-9744-EC1B1BF8CD4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55" autoAdjust="0"/>
    <p:restoredTop sz="73136" autoAdjust="0"/>
  </p:normalViewPr>
  <p:slideViewPr>
    <p:cSldViewPr snapToGrid="0">
      <p:cViewPr varScale="1">
        <p:scale>
          <a:sx n="83" d="100"/>
          <a:sy n="83" d="100"/>
        </p:scale>
        <p:origin x="1555" y="58"/>
      </p:cViewPr>
      <p:guideLst/>
    </p:cSldViewPr>
  </p:slideViewPr>
  <p:outlineViewPr>
    <p:cViewPr>
      <p:scale>
        <a:sx n="33" d="100"/>
        <a:sy n="33" d="100"/>
      </p:scale>
      <p:origin x="0" y="-248"/>
    </p:cViewPr>
  </p:outlineViewPr>
  <p:notesTextViewPr>
    <p:cViewPr>
      <p:scale>
        <a:sx n="1" d="1"/>
        <a:sy n="1" d="1"/>
      </p:scale>
      <p:origin x="0" y="0"/>
    </p:cViewPr>
  </p:notesTextViewPr>
  <p:notesViewPr>
    <p:cSldViewPr snapToGrid="0">
      <p:cViewPr varScale="1">
        <p:scale>
          <a:sx n="66" d="100"/>
          <a:sy n="66" d="100"/>
        </p:scale>
        <p:origin x="306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F2B200-C04B-4973-BAFE-F92C2638CEC0}" type="doc">
      <dgm:prSet loTypeId="urn:microsoft.com/office/officeart/2005/8/layout/pyramid1" loCatId="pyramid" qsTypeId="urn:microsoft.com/office/officeart/2005/8/quickstyle/simple2" qsCatId="simple" csTypeId="urn:microsoft.com/office/officeart/2005/8/colors/colorful3" csCatId="colorful" phldr="1"/>
      <dgm:spPr/>
    </dgm:pt>
    <dgm:pt modelId="{364F270E-7E43-48EF-9A50-F0B111EB7F51}">
      <dgm:prSet phldrT="[Text]" custT="1"/>
      <dgm:spPr/>
      <dgm:t>
        <a:bodyPr/>
        <a:lstStyle/>
        <a:p>
          <a:r>
            <a:rPr lang="en-SG" sz="1800" b="1" dirty="0"/>
            <a:t>Data Owner</a:t>
          </a:r>
        </a:p>
      </dgm:t>
    </dgm:pt>
    <dgm:pt modelId="{DBE490F2-BE8D-46DC-B3E5-D1E286447A94}" type="parTrans" cxnId="{9AA9CC07-6550-45A9-B8B5-CAFB6B2A22D2}">
      <dgm:prSet/>
      <dgm:spPr/>
      <dgm:t>
        <a:bodyPr/>
        <a:lstStyle/>
        <a:p>
          <a:endParaRPr lang="en-SG"/>
        </a:p>
      </dgm:t>
    </dgm:pt>
    <dgm:pt modelId="{D0D2C22C-FBF8-44F2-932E-E473951C52F9}" type="sibTrans" cxnId="{9AA9CC07-6550-45A9-B8B5-CAFB6B2A22D2}">
      <dgm:prSet/>
      <dgm:spPr/>
      <dgm:t>
        <a:bodyPr/>
        <a:lstStyle/>
        <a:p>
          <a:endParaRPr lang="en-SG"/>
        </a:p>
      </dgm:t>
    </dgm:pt>
    <dgm:pt modelId="{4D946C3B-E3E8-4965-8D30-3BE1DD9FBE85}">
      <dgm:prSet phldrT="[Text]" custT="1"/>
      <dgm:spPr/>
      <dgm:t>
        <a:bodyPr/>
        <a:lstStyle/>
        <a:p>
          <a:r>
            <a:rPr lang="en-SG" sz="1800" b="1" dirty="0"/>
            <a:t>Data Steward</a:t>
          </a:r>
        </a:p>
      </dgm:t>
    </dgm:pt>
    <dgm:pt modelId="{227A3293-C2C3-47C6-908C-139947BC30F3}" type="parTrans" cxnId="{A6D78239-FE65-445F-979D-7B4BBAC87373}">
      <dgm:prSet/>
      <dgm:spPr/>
      <dgm:t>
        <a:bodyPr/>
        <a:lstStyle/>
        <a:p>
          <a:endParaRPr lang="en-SG"/>
        </a:p>
      </dgm:t>
    </dgm:pt>
    <dgm:pt modelId="{0EA7E78C-09D5-4DE8-94D9-EAB33E140E20}" type="sibTrans" cxnId="{A6D78239-FE65-445F-979D-7B4BBAC87373}">
      <dgm:prSet/>
      <dgm:spPr/>
      <dgm:t>
        <a:bodyPr/>
        <a:lstStyle/>
        <a:p>
          <a:endParaRPr lang="en-SG"/>
        </a:p>
      </dgm:t>
    </dgm:pt>
    <dgm:pt modelId="{A8FDF112-2A98-4A3D-B742-B98DB7EE5A86}">
      <dgm:prSet phldrT="[Text]" custT="1"/>
      <dgm:spPr/>
      <dgm:t>
        <a:bodyPr/>
        <a:lstStyle/>
        <a:p>
          <a:r>
            <a:rPr lang="en-SG" sz="1800" b="1"/>
            <a:t>Data Custodian</a:t>
          </a:r>
          <a:endParaRPr lang="en-SG" sz="1800" b="1" dirty="0"/>
        </a:p>
      </dgm:t>
    </dgm:pt>
    <dgm:pt modelId="{417F0B1D-2BC1-49E8-83C6-0A8B17015555}" type="sibTrans" cxnId="{857D800B-869D-4CDD-8A6C-4AAE813BAFF9}">
      <dgm:prSet/>
      <dgm:spPr/>
      <dgm:t>
        <a:bodyPr/>
        <a:lstStyle/>
        <a:p>
          <a:endParaRPr lang="en-SG"/>
        </a:p>
      </dgm:t>
    </dgm:pt>
    <dgm:pt modelId="{C27920A0-3613-4A75-8A7F-87D58EAC17ED}" type="parTrans" cxnId="{857D800B-869D-4CDD-8A6C-4AAE813BAFF9}">
      <dgm:prSet/>
      <dgm:spPr/>
      <dgm:t>
        <a:bodyPr/>
        <a:lstStyle/>
        <a:p>
          <a:endParaRPr lang="en-SG"/>
        </a:p>
      </dgm:t>
    </dgm:pt>
    <dgm:pt modelId="{75CD3017-1415-4E5A-806E-4D8C70AE1F76}" type="pres">
      <dgm:prSet presAssocID="{F7F2B200-C04B-4973-BAFE-F92C2638CEC0}" presName="Name0" presStyleCnt="0">
        <dgm:presLayoutVars>
          <dgm:dir/>
          <dgm:animLvl val="lvl"/>
          <dgm:resizeHandles val="exact"/>
        </dgm:presLayoutVars>
      </dgm:prSet>
      <dgm:spPr/>
    </dgm:pt>
    <dgm:pt modelId="{B594A9D0-A7EF-42C4-869C-218D4BC48F90}" type="pres">
      <dgm:prSet presAssocID="{364F270E-7E43-48EF-9A50-F0B111EB7F51}" presName="Name8" presStyleCnt="0"/>
      <dgm:spPr/>
    </dgm:pt>
    <dgm:pt modelId="{999F4689-058F-4FA9-B276-363A1503264E}" type="pres">
      <dgm:prSet presAssocID="{364F270E-7E43-48EF-9A50-F0B111EB7F51}" presName="level" presStyleLbl="node1" presStyleIdx="0" presStyleCnt="3">
        <dgm:presLayoutVars>
          <dgm:chMax val="1"/>
          <dgm:bulletEnabled val="1"/>
        </dgm:presLayoutVars>
      </dgm:prSet>
      <dgm:spPr/>
    </dgm:pt>
    <dgm:pt modelId="{D2C5FAFC-6B02-4FA8-BF7B-995225389F0F}" type="pres">
      <dgm:prSet presAssocID="{364F270E-7E43-48EF-9A50-F0B111EB7F51}" presName="levelTx" presStyleLbl="revTx" presStyleIdx="0" presStyleCnt="0">
        <dgm:presLayoutVars>
          <dgm:chMax val="1"/>
          <dgm:bulletEnabled val="1"/>
        </dgm:presLayoutVars>
      </dgm:prSet>
      <dgm:spPr/>
    </dgm:pt>
    <dgm:pt modelId="{AB6FD5CA-0080-4092-B8CE-EC0BF5897781}" type="pres">
      <dgm:prSet presAssocID="{4D946C3B-E3E8-4965-8D30-3BE1DD9FBE85}" presName="Name8" presStyleCnt="0"/>
      <dgm:spPr/>
    </dgm:pt>
    <dgm:pt modelId="{BCFF4D77-6827-4DE7-995C-FEB48D60E431}" type="pres">
      <dgm:prSet presAssocID="{4D946C3B-E3E8-4965-8D30-3BE1DD9FBE85}" presName="level" presStyleLbl="node1" presStyleIdx="1" presStyleCnt="3">
        <dgm:presLayoutVars>
          <dgm:chMax val="1"/>
          <dgm:bulletEnabled val="1"/>
        </dgm:presLayoutVars>
      </dgm:prSet>
      <dgm:spPr/>
    </dgm:pt>
    <dgm:pt modelId="{7BC02A6C-875F-456D-832A-FF6B35C9E787}" type="pres">
      <dgm:prSet presAssocID="{4D946C3B-E3E8-4965-8D30-3BE1DD9FBE85}" presName="levelTx" presStyleLbl="revTx" presStyleIdx="0" presStyleCnt="0">
        <dgm:presLayoutVars>
          <dgm:chMax val="1"/>
          <dgm:bulletEnabled val="1"/>
        </dgm:presLayoutVars>
      </dgm:prSet>
      <dgm:spPr/>
    </dgm:pt>
    <dgm:pt modelId="{BAF1F353-05ED-4C40-8B62-39FD8271CD4D}" type="pres">
      <dgm:prSet presAssocID="{A8FDF112-2A98-4A3D-B742-B98DB7EE5A86}" presName="Name8" presStyleCnt="0"/>
      <dgm:spPr/>
    </dgm:pt>
    <dgm:pt modelId="{B6629167-2F01-4F25-B353-17B7EE798859}" type="pres">
      <dgm:prSet presAssocID="{A8FDF112-2A98-4A3D-B742-B98DB7EE5A86}" presName="level" presStyleLbl="node1" presStyleIdx="2" presStyleCnt="3">
        <dgm:presLayoutVars>
          <dgm:chMax val="1"/>
          <dgm:bulletEnabled val="1"/>
        </dgm:presLayoutVars>
      </dgm:prSet>
      <dgm:spPr/>
    </dgm:pt>
    <dgm:pt modelId="{485EC372-CFAE-4BAD-8EE7-CD49336EE40D}" type="pres">
      <dgm:prSet presAssocID="{A8FDF112-2A98-4A3D-B742-B98DB7EE5A86}" presName="levelTx" presStyleLbl="revTx" presStyleIdx="0" presStyleCnt="0">
        <dgm:presLayoutVars>
          <dgm:chMax val="1"/>
          <dgm:bulletEnabled val="1"/>
        </dgm:presLayoutVars>
      </dgm:prSet>
      <dgm:spPr/>
    </dgm:pt>
  </dgm:ptLst>
  <dgm:cxnLst>
    <dgm:cxn modelId="{9AA9CC07-6550-45A9-B8B5-CAFB6B2A22D2}" srcId="{F7F2B200-C04B-4973-BAFE-F92C2638CEC0}" destId="{364F270E-7E43-48EF-9A50-F0B111EB7F51}" srcOrd="0" destOrd="0" parTransId="{DBE490F2-BE8D-46DC-B3E5-D1E286447A94}" sibTransId="{D0D2C22C-FBF8-44F2-932E-E473951C52F9}"/>
    <dgm:cxn modelId="{857D800B-869D-4CDD-8A6C-4AAE813BAFF9}" srcId="{F7F2B200-C04B-4973-BAFE-F92C2638CEC0}" destId="{A8FDF112-2A98-4A3D-B742-B98DB7EE5A86}" srcOrd="2" destOrd="0" parTransId="{C27920A0-3613-4A75-8A7F-87D58EAC17ED}" sibTransId="{417F0B1D-2BC1-49E8-83C6-0A8B17015555}"/>
    <dgm:cxn modelId="{6F9BF528-6EB1-402C-9C6D-617DBD629335}" type="presOf" srcId="{364F270E-7E43-48EF-9A50-F0B111EB7F51}" destId="{D2C5FAFC-6B02-4FA8-BF7B-995225389F0F}" srcOrd="1" destOrd="0" presId="urn:microsoft.com/office/officeart/2005/8/layout/pyramid1"/>
    <dgm:cxn modelId="{A6D78239-FE65-445F-979D-7B4BBAC87373}" srcId="{F7F2B200-C04B-4973-BAFE-F92C2638CEC0}" destId="{4D946C3B-E3E8-4965-8D30-3BE1DD9FBE85}" srcOrd="1" destOrd="0" parTransId="{227A3293-C2C3-47C6-908C-139947BC30F3}" sibTransId="{0EA7E78C-09D5-4DE8-94D9-EAB33E140E20}"/>
    <dgm:cxn modelId="{87A0E941-35DC-40C9-914E-5BDEB7CF6252}" type="presOf" srcId="{4D946C3B-E3E8-4965-8D30-3BE1DD9FBE85}" destId="{7BC02A6C-875F-456D-832A-FF6B35C9E787}" srcOrd="1" destOrd="0" presId="urn:microsoft.com/office/officeart/2005/8/layout/pyramid1"/>
    <dgm:cxn modelId="{80A59078-AC34-4078-B948-0075BAEE1C6C}" type="presOf" srcId="{A8FDF112-2A98-4A3D-B742-B98DB7EE5A86}" destId="{B6629167-2F01-4F25-B353-17B7EE798859}" srcOrd="0" destOrd="0" presId="urn:microsoft.com/office/officeart/2005/8/layout/pyramid1"/>
    <dgm:cxn modelId="{366CFDAD-8993-4893-86EF-8F88ED8F888A}" type="presOf" srcId="{364F270E-7E43-48EF-9A50-F0B111EB7F51}" destId="{999F4689-058F-4FA9-B276-363A1503264E}" srcOrd="0" destOrd="0" presId="urn:microsoft.com/office/officeart/2005/8/layout/pyramid1"/>
    <dgm:cxn modelId="{3EE091E4-0F68-4343-A58B-F35B73F91E6C}" type="presOf" srcId="{4D946C3B-E3E8-4965-8D30-3BE1DD9FBE85}" destId="{BCFF4D77-6827-4DE7-995C-FEB48D60E431}" srcOrd="0" destOrd="0" presId="urn:microsoft.com/office/officeart/2005/8/layout/pyramid1"/>
    <dgm:cxn modelId="{20F3C1F3-433C-4F9B-912C-3634BAD0EDFB}" type="presOf" srcId="{F7F2B200-C04B-4973-BAFE-F92C2638CEC0}" destId="{75CD3017-1415-4E5A-806E-4D8C70AE1F76}" srcOrd="0" destOrd="0" presId="urn:microsoft.com/office/officeart/2005/8/layout/pyramid1"/>
    <dgm:cxn modelId="{569971FA-829C-489D-AAD5-1226E57F67E0}" type="presOf" srcId="{A8FDF112-2A98-4A3D-B742-B98DB7EE5A86}" destId="{485EC372-CFAE-4BAD-8EE7-CD49336EE40D}" srcOrd="1" destOrd="0" presId="urn:microsoft.com/office/officeart/2005/8/layout/pyramid1"/>
    <dgm:cxn modelId="{23CEA300-E223-4544-B0C1-3FE327E6A128}" type="presParOf" srcId="{75CD3017-1415-4E5A-806E-4D8C70AE1F76}" destId="{B594A9D0-A7EF-42C4-869C-218D4BC48F90}" srcOrd="0" destOrd="0" presId="urn:microsoft.com/office/officeart/2005/8/layout/pyramid1"/>
    <dgm:cxn modelId="{D50E72E4-CA66-4B3F-8355-13704F1DE1AE}" type="presParOf" srcId="{B594A9D0-A7EF-42C4-869C-218D4BC48F90}" destId="{999F4689-058F-4FA9-B276-363A1503264E}" srcOrd="0" destOrd="0" presId="urn:microsoft.com/office/officeart/2005/8/layout/pyramid1"/>
    <dgm:cxn modelId="{4C6F91AC-9625-4762-8A0D-FAD170CFEB6E}" type="presParOf" srcId="{B594A9D0-A7EF-42C4-869C-218D4BC48F90}" destId="{D2C5FAFC-6B02-4FA8-BF7B-995225389F0F}" srcOrd="1" destOrd="0" presId="urn:microsoft.com/office/officeart/2005/8/layout/pyramid1"/>
    <dgm:cxn modelId="{E1F4A263-C868-475A-B406-270C4F1FDF7C}" type="presParOf" srcId="{75CD3017-1415-4E5A-806E-4D8C70AE1F76}" destId="{AB6FD5CA-0080-4092-B8CE-EC0BF5897781}" srcOrd="1" destOrd="0" presId="urn:microsoft.com/office/officeart/2005/8/layout/pyramid1"/>
    <dgm:cxn modelId="{F92AC817-7CAA-4F23-8A2A-C48F0CC91303}" type="presParOf" srcId="{AB6FD5CA-0080-4092-B8CE-EC0BF5897781}" destId="{BCFF4D77-6827-4DE7-995C-FEB48D60E431}" srcOrd="0" destOrd="0" presId="urn:microsoft.com/office/officeart/2005/8/layout/pyramid1"/>
    <dgm:cxn modelId="{43F2045B-0294-4784-BED4-80C7A8E49464}" type="presParOf" srcId="{AB6FD5CA-0080-4092-B8CE-EC0BF5897781}" destId="{7BC02A6C-875F-456D-832A-FF6B35C9E787}" srcOrd="1" destOrd="0" presId="urn:microsoft.com/office/officeart/2005/8/layout/pyramid1"/>
    <dgm:cxn modelId="{227856FB-AC1B-4FA8-9B71-A437430E2BC8}" type="presParOf" srcId="{75CD3017-1415-4E5A-806E-4D8C70AE1F76}" destId="{BAF1F353-05ED-4C40-8B62-39FD8271CD4D}" srcOrd="2" destOrd="0" presId="urn:microsoft.com/office/officeart/2005/8/layout/pyramid1"/>
    <dgm:cxn modelId="{A5D1AD41-4BAA-43E9-AE13-CB78CBD3115A}" type="presParOf" srcId="{BAF1F353-05ED-4C40-8B62-39FD8271CD4D}" destId="{B6629167-2F01-4F25-B353-17B7EE798859}" srcOrd="0" destOrd="0" presId="urn:microsoft.com/office/officeart/2005/8/layout/pyramid1"/>
    <dgm:cxn modelId="{2A37015B-D838-47DA-959E-EB2C2A670E90}" type="presParOf" srcId="{BAF1F353-05ED-4C40-8B62-39FD8271CD4D}" destId="{485EC372-CFAE-4BAD-8EE7-CD49336EE40D}"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F2B200-C04B-4973-BAFE-F92C2638CEC0}" type="doc">
      <dgm:prSet loTypeId="urn:microsoft.com/office/officeart/2005/8/layout/pyramid1" loCatId="pyramid" qsTypeId="urn:microsoft.com/office/officeart/2005/8/quickstyle/simple2" qsCatId="simple" csTypeId="urn:microsoft.com/office/officeart/2005/8/colors/colorful3" csCatId="colorful" phldr="1"/>
      <dgm:spPr/>
    </dgm:pt>
    <dgm:pt modelId="{364F270E-7E43-48EF-9A50-F0B111EB7F51}">
      <dgm:prSet phldrT="[Text]" custT="1"/>
      <dgm:spPr/>
      <dgm:t>
        <a:bodyPr/>
        <a:lstStyle/>
        <a:p>
          <a:r>
            <a:rPr lang="en-SG" sz="1800" b="1" dirty="0"/>
            <a:t>Data Owner</a:t>
          </a:r>
        </a:p>
      </dgm:t>
    </dgm:pt>
    <dgm:pt modelId="{DBE490F2-BE8D-46DC-B3E5-D1E286447A94}" type="parTrans" cxnId="{9AA9CC07-6550-45A9-B8B5-CAFB6B2A22D2}">
      <dgm:prSet/>
      <dgm:spPr/>
      <dgm:t>
        <a:bodyPr/>
        <a:lstStyle/>
        <a:p>
          <a:endParaRPr lang="en-SG"/>
        </a:p>
      </dgm:t>
    </dgm:pt>
    <dgm:pt modelId="{D0D2C22C-FBF8-44F2-932E-E473951C52F9}" type="sibTrans" cxnId="{9AA9CC07-6550-45A9-B8B5-CAFB6B2A22D2}">
      <dgm:prSet/>
      <dgm:spPr/>
      <dgm:t>
        <a:bodyPr/>
        <a:lstStyle/>
        <a:p>
          <a:endParaRPr lang="en-SG"/>
        </a:p>
      </dgm:t>
    </dgm:pt>
    <dgm:pt modelId="{4D946C3B-E3E8-4965-8D30-3BE1DD9FBE85}">
      <dgm:prSet phldrT="[Text]" custT="1"/>
      <dgm:spPr/>
      <dgm:t>
        <a:bodyPr/>
        <a:lstStyle/>
        <a:p>
          <a:r>
            <a:rPr lang="en-SG" sz="1800" b="1"/>
            <a:t>Data Steward</a:t>
          </a:r>
          <a:endParaRPr lang="en-SG" sz="1800" b="1" dirty="0"/>
        </a:p>
      </dgm:t>
    </dgm:pt>
    <dgm:pt modelId="{227A3293-C2C3-47C6-908C-139947BC30F3}" type="parTrans" cxnId="{A6D78239-FE65-445F-979D-7B4BBAC87373}">
      <dgm:prSet/>
      <dgm:spPr/>
      <dgm:t>
        <a:bodyPr/>
        <a:lstStyle/>
        <a:p>
          <a:endParaRPr lang="en-SG"/>
        </a:p>
      </dgm:t>
    </dgm:pt>
    <dgm:pt modelId="{0EA7E78C-09D5-4DE8-94D9-EAB33E140E20}" type="sibTrans" cxnId="{A6D78239-FE65-445F-979D-7B4BBAC87373}">
      <dgm:prSet/>
      <dgm:spPr/>
      <dgm:t>
        <a:bodyPr/>
        <a:lstStyle/>
        <a:p>
          <a:endParaRPr lang="en-SG"/>
        </a:p>
      </dgm:t>
    </dgm:pt>
    <dgm:pt modelId="{A8FDF112-2A98-4A3D-B742-B98DB7EE5A86}">
      <dgm:prSet phldrT="[Text]" custT="1"/>
      <dgm:spPr/>
      <dgm:t>
        <a:bodyPr/>
        <a:lstStyle/>
        <a:p>
          <a:r>
            <a:rPr lang="en-SG" sz="1800" b="1"/>
            <a:t>Data Custodian</a:t>
          </a:r>
          <a:endParaRPr lang="en-SG" sz="1800" b="1" dirty="0"/>
        </a:p>
      </dgm:t>
    </dgm:pt>
    <dgm:pt modelId="{417F0B1D-2BC1-49E8-83C6-0A8B17015555}" type="sibTrans" cxnId="{857D800B-869D-4CDD-8A6C-4AAE813BAFF9}">
      <dgm:prSet/>
      <dgm:spPr/>
      <dgm:t>
        <a:bodyPr/>
        <a:lstStyle/>
        <a:p>
          <a:endParaRPr lang="en-SG"/>
        </a:p>
      </dgm:t>
    </dgm:pt>
    <dgm:pt modelId="{C27920A0-3613-4A75-8A7F-87D58EAC17ED}" type="parTrans" cxnId="{857D800B-869D-4CDD-8A6C-4AAE813BAFF9}">
      <dgm:prSet/>
      <dgm:spPr/>
      <dgm:t>
        <a:bodyPr/>
        <a:lstStyle/>
        <a:p>
          <a:endParaRPr lang="en-SG"/>
        </a:p>
      </dgm:t>
    </dgm:pt>
    <dgm:pt modelId="{75CD3017-1415-4E5A-806E-4D8C70AE1F76}" type="pres">
      <dgm:prSet presAssocID="{F7F2B200-C04B-4973-BAFE-F92C2638CEC0}" presName="Name0" presStyleCnt="0">
        <dgm:presLayoutVars>
          <dgm:dir/>
          <dgm:animLvl val="lvl"/>
          <dgm:resizeHandles val="exact"/>
        </dgm:presLayoutVars>
      </dgm:prSet>
      <dgm:spPr/>
    </dgm:pt>
    <dgm:pt modelId="{B594A9D0-A7EF-42C4-869C-218D4BC48F90}" type="pres">
      <dgm:prSet presAssocID="{364F270E-7E43-48EF-9A50-F0B111EB7F51}" presName="Name8" presStyleCnt="0"/>
      <dgm:spPr/>
    </dgm:pt>
    <dgm:pt modelId="{999F4689-058F-4FA9-B276-363A1503264E}" type="pres">
      <dgm:prSet presAssocID="{364F270E-7E43-48EF-9A50-F0B111EB7F51}" presName="level" presStyleLbl="node1" presStyleIdx="0" presStyleCnt="3">
        <dgm:presLayoutVars>
          <dgm:chMax val="1"/>
          <dgm:bulletEnabled val="1"/>
        </dgm:presLayoutVars>
      </dgm:prSet>
      <dgm:spPr/>
    </dgm:pt>
    <dgm:pt modelId="{D2C5FAFC-6B02-4FA8-BF7B-995225389F0F}" type="pres">
      <dgm:prSet presAssocID="{364F270E-7E43-48EF-9A50-F0B111EB7F51}" presName="levelTx" presStyleLbl="revTx" presStyleIdx="0" presStyleCnt="0">
        <dgm:presLayoutVars>
          <dgm:chMax val="1"/>
          <dgm:bulletEnabled val="1"/>
        </dgm:presLayoutVars>
      </dgm:prSet>
      <dgm:spPr/>
    </dgm:pt>
    <dgm:pt modelId="{AB6FD5CA-0080-4092-B8CE-EC0BF5897781}" type="pres">
      <dgm:prSet presAssocID="{4D946C3B-E3E8-4965-8D30-3BE1DD9FBE85}" presName="Name8" presStyleCnt="0"/>
      <dgm:spPr/>
    </dgm:pt>
    <dgm:pt modelId="{BCFF4D77-6827-4DE7-995C-FEB48D60E431}" type="pres">
      <dgm:prSet presAssocID="{4D946C3B-E3E8-4965-8D30-3BE1DD9FBE85}" presName="level" presStyleLbl="node1" presStyleIdx="1" presStyleCnt="3">
        <dgm:presLayoutVars>
          <dgm:chMax val="1"/>
          <dgm:bulletEnabled val="1"/>
        </dgm:presLayoutVars>
      </dgm:prSet>
      <dgm:spPr/>
    </dgm:pt>
    <dgm:pt modelId="{7BC02A6C-875F-456D-832A-FF6B35C9E787}" type="pres">
      <dgm:prSet presAssocID="{4D946C3B-E3E8-4965-8D30-3BE1DD9FBE85}" presName="levelTx" presStyleLbl="revTx" presStyleIdx="0" presStyleCnt="0">
        <dgm:presLayoutVars>
          <dgm:chMax val="1"/>
          <dgm:bulletEnabled val="1"/>
        </dgm:presLayoutVars>
      </dgm:prSet>
      <dgm:spPr/>
    </dgm:pt>
    <dgm:pt modelId="{BAF1F353-05ED-4C40-8B62-39FD8271CD4D}" type="pres">
      <dgm:prSet presAssocID="{A8FDF112-2A98-4A3D-B742-B98DB7EE5A86}" presName="Name8" presStyleCnt="0"/>
      <dgm:spPr/>
    </dgm:pt>
    <dgm:pt modelId="{B6629167-2F01-4F25-B353-17B7EE798859}" type="pres">
      <dgm:prSet presAssocID="{A8FDF112-2A98-4A3D-B742-B98DB7EE5A86}" presName="level" presStyleLbl="node1" presStyleIdx="2" presStyleCnt="3">
        <dgm:presLayoutVars>
          <dgm:chMax val="1"/>
          <dgm:bulletEnabled val="1"/>
        </dgm:presLayoutVars>
      </dgm:prSet>
      <dgm:spPr/>
    </dgm:pt>
    <dgm:pt modelId="{485EC372-CFAE-4BAD-8EE7-CD49336EE40D}" type="pres">
      <dgm:prSet presAssocID="{A8FDF112-2A98-4A3D-B742-B98DB7EE5A86}" presName="levelTx" presStyleLbl="revTx" presStyleIdx="0" presStyleCnt="0">
        <dgm:presLayoutVars>
          <dgm:chMax val="1"/>
          <dgm:bulletEnabled val="1"/>
        </dgm:presLayoutVars>
      </dgm:prSet>
      <dgm:spPr/>
    </dgm:pt>
  </dgm:ptLst>
  <dgm:cxnLst>
    <dgm:cxn modelId="{9AA9CC07-6550-45A9-B8B5-CAFB6B2A22D2}" srcId="{F7F2B200-C04B-4973-BAFE-F92C2638CEC0}" destId="{364F270E-7E43-48EF-9A50-F0B111EB7F51}" srcOrd="0" destOrd="0" parTransId="{DBE490F2-BE8D-46DC-B3E5-D1E286447A94}" sibTransId="{D0D2C22C-FBF8-44F2-932E-E473951C52F9}"/>
    <dgm:cxn modelId="{857D800B-869D-4CDD-8A6C-4AAE813BAFF9}" srcId="{F7F2B200-C04B-4973-BAFE-F92C2638CEC0}" destId="{A8FDF112-2A98-4A3D-B742-B98DB7EE5A86}" srcOrd="2" destOrd="0" parTransId="{C27920A0-3613-4A75-8A7F-87D58EAC17ED}" sibTransId="{417F0B1D-2BC1-49E8-83C6-0A8B17015555}"/>
    <dgm:cxn modelId="{6F9BF528-6EB1-402C-9C6D-617DBD629335}" type="presOf" srcId="{364F270E-7E43-48EF-9A50-F0B111EB7F51}" destId="{D2C5FAFC-6B02-4FA8-BF7B-995225389F0F}" srcOrd="1" destOrd="0" presId="urn:microsoft.com/office/officeart/2005/8/layout/pyramid1"/>
    <dgm:cxn modelId="{A6D78239-FE65-445F-979D-7B4BBAC87373}" srcId="{F7F2B200-C04B-4973-BAFE-F92C2638CEC0}" destId="{4D946C3B-E3E8-4965-8D30-3BE1DD9FBE85}" srcOrd="1" destOrd="0" parTransId="{227A3293-C2C3-47C6-908C-139947BC30F3}" sibTransId="{0EA7E78C-09D5-4DE8-94D9-EAB33E140E20}"/>
    <dgm:cxn modelId="{87A0E941-35DC-40C9-914E-5BDEB7CF6252}" type="presOf" srcId="{4D946C3B-E3E8-4965-8D30-3BE1DD9FBE85}" destId="{7BC02A6C-875F-456D-832A-FF6B35C9E787}" srcOrd="1" destOrd="0" presId="urn:microsoft.com/office/officeart/2005/8/layout/pyramid1"/>
    <dgm:cxn modelId="{80A59078-AC34-4078-B948-0075BAEE1C6C}" type="presOf" srcId="{A8FDF112-2A98-4A3D-B742-B98DB7EE5A86}" destId="{B6629167-2F01-4F25-B353-17B7EE798859}" srcOrd="0" destOrd="0" presId="urn:microsoft.com/office/officeart/2005/8/layout/pyramid1"/>
    <dgm:cxn modelId="{366CFDAD-8993-4893-86EF-8F88ED8F888A}" type="presOf" srcId="{364F270E-7E43-48EF-9A50-F0B111EB7F51}" destId="{999F4689-058F-4FA9-B276-363A1503264E}" srcOrd="0" destOrd="0" presId="urn:microsoft.com/office/officeart/2005/8/layout/pyramid1"/>
    <dgm:cxn modelId="{3EE091E4-0F68-4343-A58B-F35B73F91E6C}" type="presOf" srcId="{4D946C3B-E3E8-4965-8D30-3BE1DD9FBE85}" destId="{BCFF4D77-6827-4DE7-995C-FEB48D60E431}" srcOrd="0" destOrd="0" presId="urn:microsoft.com/office/officeart/2005/8/layout/pyramid1"/>
    <dgm:cxn modelId="{20F3C1F3-433C-4F9B-912C-3634BAD0EDFB}" type="presOf" srcId="{F7F2B200-C04B-4973-BAFE-F92C2638CEC0}" destId="{75CD3017-1415-4E5A-806E-4D8C70AE1F76}" srcOrd="0" destOrd="0" presId="urn:microsoft.com/office/officeart/2005/8/layout/pyramid1"/>
    <dgm:cxn modelId="{569971FA-829C-489D-AAD5-1226E57F67E0}" type="presOf" srcId="{A8FDF112-2A98-4A3D-B742-B98DB7EE5A86}" destId="{485EC372-CFAE-4BAD-8EE7-CD49336EE40D}" srcOrd="1" destOrd="0" presId="urn:microsoft.com/office/officeart/2005/8/layout/pyramid1"/>
    <dgm:cxn modelId="{23CEA300-E223-4544-B0C1-3FE327E6A128}" type="presParOf" srcId="{75CD3017-1415-4E5A-806E-4D8C70AE1F76}" destId="{B594A9D0-A7EF-42C4-869C-218D4BC48F90}" srcOrd="0" destOrd="0" presId="urn:microsoft.com/office/officeart/2005/8/layout/pyramid1"/>
    <dgm:cxn modelId="{D50E72E4-CA66-4B3F-8355-13704F1DE1AE}" type="presParOf" srcId="{B594A9D0-A7EF-42C4-869C-218D4BC48F90}" destId="{999F4689-058F-4FA9-B276-363A1503264E}" srcOrd="0" destOrd="0" presId="urn:microsoft.com/office/officeart/2005/8/layout/pyramid1"/>
    <dgm:cxn modelId="{4C6F91AC-9625-4762-8A0D-FAD170CFEB6E}" type="presParOf" srcId="{B594A9D0-A7EF-42C4-869C-218D4BC48F90}" destId="{D2C5FAFC-6B02-4FA8-BF7B-995225389F0F}" srcOrd="1" destOrd="0" presId="urn:microsoft.com/office/officeart/2005/8/layout/pyramid1"/>
    <dgm:cxn modelId="{E1F4A263-C868-475A-B406-270C4F1FDF7C}" type="presParOf" srcId="{75CD3017-1415-4E5A-806E-4D8C70AE1F76}" destId="{AB6FD5CA-0080-4092-B8CE-EC0BF5897781}" srcOrd="1" destOrd="0" presId="urn:microsoft.com/office/officeart/2005/8/layout/pyramid1"/>
    <dgm:cxn modelId="{F92AC817-7CAA-4F23-8A2A-C48F0CC91303}" type="presParOf" srcId="{AB6FD5CA-0080-4092-B8CE-EC0BF5897781}" destId="{BCFF4D77-6827-4DE7-995C-FEB48D60E431}" srcOrd="0" destOrd="0" presId="urn:microsoft.com/office/officeart/2005/8/layout/pyramid1"/>
    <dgm:cxn modelId="{43F2045B-0294-4784-BED4-80C7A8E49464}" type="presParOf" srcId="{AB6FD5CA-0080-4092-B8CE-EC0BF5897781}" destId="{7BC02A6C-875F-456D-832A-FF6B35C9E787}" srcOrd="1" destOrd="0" presId="urn:microsoft.com/office/officeart/2005/8/layout/pyramid1"/>
    <dgm:cxn modelId="{227856FB-AC1B-4FA8-9B71-A437430E2BC8}" type="presParOf" srcId="{75CD3017-1415-4E5A-806E-4D8C70AE1F76}" destId="{BAF1F353-05ED-4C40-8B62-39FD8271CD4D}" srcOrd="2" destOrd="0" presId="urn:microsoft.com/office/officeart/2005/8/layout/pyramid1"/>
    <dgm:cxn modelId="{A5D1AD41-4BAA-43E9-AE13-CB78CBD3115A}" type="presParOf" srcId="{BAF1F353-05ED-4C40-8B62-39FD8271CD4D}" destId="{B6629167-2F01-4F25-B353-17B7EE798859}" srcOrd="0" destOrd="0" presId="urn:microsoft.com/office/officeart/2005/8/layout/pyramid1"/>
    <dgm:cxn modelId="{2A37015B-D838-47DA-959E-EB2C2A670E90}" type="presParOf" srcId="{BAF1F353-05ED-4C40-8B62-39FD8271CD4D}" destId="{485EC372-CFAE-4BAD-8EE7-CD49336EE40D}"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F2B200-C04B-4973-BAFE-F92C2638CEC0}" type="doc">
      <dgm:prSet loTypeId="urn:microsoft.com/office/officeart/2005/8/layout/pyramid1" loCatId="pyramid" qsTypeId="urn:microsoft.com/office/officeart/2005/8/quickstyle/simple2" qsCatId="simple" csTypeId="urn:microsoft.com/office/officeart/2005/8/colors/colorful3" csCatId="colorful" phldr="1"/>
      <dgm:spPr/>
    </dgm:pt>
    <dgm:pt modelId="{364F270E-7E43-48EF-9A50-F0B111EB7F51}">
      <dgm:prSet phldrT="[Text]" custT="1"/>
      <dgm:spPr/>
      <dgm:t>
        <a:bodyPr/>
        <a:lstStyle/>
        <a:p>
          <a:r>
            <a:rPr lang="en-SG" sz="1800" b="1" dirty="0"/>
            <a:t>Data Owner</a:t>
          </a:r>
        </a:p>
      </dgm:t>
    </dgm:pt>
    <dgm:pt modelId="{DBE490F2-BE8D-46DC-B3E5-D1E286447A94}" type="parTrans" cxnId="{9AA9CC07-6550-45A9-B8B5-CAFB6B2A22D2}">
      <dgm:prSet/>
      <dgm:spPr/>
      <dgm:t>
        <a:bodyPr/>
        <a:lstStyle/>
        <a:p>
          <a:endParaRPr lang="en-SG"/>
        </a:p>
      </dgm:t>
    </dgm:pt>
    <dgm:pt modelId="{D0D2C22C-FBF8-44F2-932E-E473951C52F9}" type="sibTrans" cxnId="{9AA9CC07-6550-45A9-B8B5-CAFB6B2A22D2}">
      <dgm:prSet/>
      <dgm:spPr/>
      <dgm:t>
        <a:bodyPr/>
        <a:lstStyle/>
        <a:p>
          <a:endParaRPr lang="en-SG"/>
        </a:p>
      </dgm:t>
    </dgm:pt>
    <dgm:pt modelId="{4D946C3B-E3E8-4965-8D30-3BE1DD9FBE85}">
      <dgm:prSet phldrT="[Text]" custT="1"/>
      <dgm:spPr/>
      <dgm:t>
        <a:bodyPr/>
        <a:lstStyle/>
        <a:p>
          <a:r>
            <a:rPr lang="en-SG" sz="1800" b="1"/>
            <a:t>Data Steward</a:t>
          </a:r>
          <a:endParaRPr lang="en-SG" sz="1800" b="1" dirty="0"/>
        </a:p>
      </dgm:t>
    </dgm:pt>
    <dgm:pt modelId="{227A3293-C2C3-47C6-908C-139947BC30F3}" type="parTrans" cxnId="{A6D78239-FE65-445F-979D-7B4BBAC87373}">
      <dgm:prSet/>
      <dgm:spPr/>
      <dgm:t>
        <a:bodyPr/>
        <a:lstStyle/>
        <a:p>
          <a:endParaRPr lang="en-SG"/>
        </a:p>
      </dgm:t>
    </dgm:pt>
    <dgm:pt modelId="{0EA7E78C-09D5-4DE8-94D9-EAB33E140E20}" type="sibTrans" cxnId="{A6D78239-FE65-445F-979D-7B4BBAC87373}">
      <dgm:prSet/>
      <dgm:spPr/>
      <dgm:t>
        <a:bodyPr/>
        <a:lstStyle/>
        <a:p>
          <a:endParaRPr lang="en-SG"/>
        </a:p>
      </dgm:t>
    </dgm:pt>
    <dgm:pt modelId="{A8FDF112-2A98-4A3D-B742-B98DB7EE5A86}">
      <dgm:prSet phldrT="[Text]" custT="1"/>
      <dgm:spPr/>
      <dgm:t>
        <a:bodyPr/>
        <a:lstStyle/>
        <a:p>
          <a:r>
            <a:rPr lang="en-SG" sz="1800" b="1"/>
            <a:t>Data Custodian</a:t>
          </a:r>
          <a:endParaRPr lang="en-SG" sz="1800" b="1" dirty="0"/>
        </a:p>
      </dgm:t>
    </dgm:pt>
    <dgm:pt modelId="{417F0B1D-2BC1-49E8-83C6-0A8B17015555}" type="sibTrans" cxnId="{857D800B-869D-4CDD-8A6C-4AAE813BAFF9}">
      <dgm:prSet/>
      <dgm:spPr/>
      <dgm:t>
        <a:bodyPr/>
        <a:lstStyle/>
        <a:p>
          <a:endParaRPr lang="en-SG"/>
        </a:p>
      </dgm:t>
    </dgm:pt>
    <dgm:pt modelId="{C27920A0-3613-4A75-8A7F-87D58EAC17ED}" type="parTrans" cxnId="{857D800B-869D-4CDD-8A6C-4AAE813BAFF9}">
      <dgm:prSet/>
      <dgm:spPr/>
      <dgm:t>
        <a:bodyPr/>
        <a:lstStyle/>
        <a:p>
          <a:endParaRPr lang="en-SG"/>
        </a:p>
      </dgm:t>
    </dgm:pt>
    <dgm:pt modelId="{75CD3017-1415-4E5A-806E-4D8C70AE1F76}" type="pres">
      <dgm:prSet presAssocID="{F7F2B200-C04B-4973-BAFE-F92C2638CEC0}" presName="Name0" presStyleCnt="0">
        <dgm:presLayoutVars>
          <dgm:dir/>
          <dgm:animLvl val="lvl"/>
          <dgm:resizeHandles val="exact"/>
        </dgm:presLayoutVars>
      </dgm:prSet>
      <dgm:spPr/>
    </dgm:pt>
    <dgm:pt modelId="{B594A9D0-A7EF-42C4-869C-218D4BC48F90}" type="pres">
      <dgm:prSet presAssocID="{364F270E-7E43-48EF-9A50-F0B111EB7F51}" presName="Name8" presStyleCnt="0"/>
      <dgm:spPr/>
    </dgm:pt>
    <dgm:pt modelId="{999F4689-058F-4FA9-B276-363A1503264E}" type="pres">
      <dgm:prSet presAssocID="{364F270E-7E43-48EF-9A50-F0B111EB7F51}" presName="level" presStyleLbl="node1" presStyleIdx="0" presStyleCnt="3">
        <dgm:presLayoutVars>
          <dgm:chMax val="1"/>
          <dgm:bulletEnabled val="1"/>
        </dgm:presLayoutVars>
      </dgm:prSet>
      <dgm:spPr/>
    </dgm:pt>
    <dgm:pt modelId="{D2C5FAFC-6B02-4FA8-BF7B-995225389F0F}" type="pres">
      <dgm:prSet presAssocID="{364F270E-7E43-48EF-9A50-F0B111EB7F51}" presName="levelTx" presStyleLbl="revTx" presStyleIdx="0" presStyleCnt="0">
        <dgm:presLayoutVars>
          <dgm:chMax val="1"/>
          <dgm:bulletEnabled val="1"/>
        </dgm:presLayoutVars>
      </dgm:prSet>
      <dgm:spPr/>
    </dgm:pt>
    <dgm:pt modelId="{AB6FD5CA-0080-4092-B8CE-EC0BF5897781}" type="pres">
      <dgm:prSet presAssocID="{4D946C3B-E3E8-4965-8D30-3BE1DD9FBE85}" presName="Name8" presStyleCnt="0"/>
      <dgm:spPr/>
    </dgm:pt>
    <dgm:pt modelId="{BCFF4D77-6827-4DE7-995C-FEB48D60E431}" type="pres">
      <dgm:prSet presAssocID="{4D946C3B-E3E8-4965-8D30-3BE1DD9FBE85}" presName="level" presStyleLbl="node1" presStyleIdx="1" presStyleCnt="3">
        <dgm:presLayoutVars>
          <dgm:chMax val="1"/>
          <dgm:bulletEnabled val="1"/>
        </dgm:presLayoutVars>
      </dgm:prSet>
      <dgm:spPr/>
    </dgm:pt>
    <dgm:pt modelId="{7BC02A6C-875F-456D-832A-FF6B35C9E787}" type="pres">
      <dgm:prSet presAssocID="{4D946C3B-E3E8-4965-8D30-3BE1DD9FBE85}" presName="levelTx" presStyleLbl="revTx" presStyleIdx="0" presStyleCnt="0">
        <dgm:presLayoutVars>
          <dgm:chMax val="1"/>
          <dgm:bulletEnabled val="1"/>
        </dgm:presLayoutVars>
      </dgm:prSet>
      <dgm:spPr/>
    </dgm:pt>
    <dgm:pt modelId="{BAF1F353-05ED-4C40-8B62-39FD8271CD4D}" type="pres">
      <dgm:prSet presAssocID="{A8FDF112-2A98-4A3D-B742-B98DB7EE5A86}" presName="Name8" presStyleCnt="0"/>
      <dgm:spPr/>
    </dgm:pt>
    <dgm:pt modelId="{B6629167-2F01-4F25-B353-17B7EE798859}" type="pres">
      <dgm:prSet presAssocID="{A8FDF112-2A98-4A3D-B742-B98DB7EE5A86}" presName="level" presStyleLbl="node1" presStyleIdx="2" presStyleCnt="3">
        <dgm:presLayoutVars>
          <dgm:chMax val="1"/>
          <dgm:bulletEnabled val="1"/>
        </dgm:presLayoutVars>
      </dgm:prSet>
      <dgm:spPr/>
    </dgm:pt>
    <dgm:pt modelId="{485EC372-CFAE-4BAD-8EE7-CD49336EE40D}" type="pres">
      <dgm:prSet presAssocID="{A8FDF112-2A98-4A3D-B742-B98DB7EE5A86}" presName="levelTx" presStyleLbl="revTx" presStyleIdx="0" presStyleCnt="0">
        <dgm:presLayoutVars>
          <dgm:chMax val="1"/>
          <dgm:bulletEnabled val="1"/>
        </dgm:presLayoutVars>
      </dgm:prSet>
      <dgm:spPr/>
    </dgm:pt>
  </dgm:ptLst>
  <dgm:cxnLst>
    <dgm:cxn modelId="{9AA9CC07-6550-45A9-B8B5-CAFB6B2A22D2}" srcId="{F7F2B200-C04B-4973-BAFE-F92C2638CEC0}" destId="{364F270E-7E43-48EF-9A50-F0B111EB7F51}" srcOrd="0" destOrd="0" parTransId="{DBE490F2-BE8D-46DC-B3E5-D1E286447A94}" sibTransId="{D0D2C22C-FBF8-44F2-932E-E473951C52F9}"/>
    <dgm:cxn modelId="{857D800B-869D-4CDD-8A6C-4AAE813BAFF9}" srcId="{F7F2B200-C04B-4973-BAFE-F92C2638CEC0}" destId="{A8FDF112-2A98-4A3D-B742-B98DB7EE5A86}" srcOrd="2" destOrd="0" parTransId="{C27920A0-3613-4A75-8A7F-87D58EAC17ED}" sibTransId="{417F0B1D-2BC1-49E8-83C6-0A8B17015555}"/>
    <dgm:cxn modelId="{6F9BF528-6EB1-402C-9C6D-617DBD629335}" type="presOf" srcId="{364F270E-7E43-48EF-9A50-F0B111EB7F51}" destId="{D2C5FAFC-6B02-4FA8-BF7B-995225389F0F}" srcOrd="1" destOrd="0" presId="urn:microsoft.com/office/officeart/2005/8/layout/pyramid1"/>
    <dgm:cxn modelId="{A6D78239-FE65-445F-979D-7B4BBAC87373}" srcId="{F7F2B200-C04B-4973-BAFE-F92C2638CEC0}" destId="{4D946C3B-E3E8-4965-8D30-3BE1DD9FBE85}" srcOrd="1" destOrd="0" parTransId="{227A3293-C2C3-47C6-908C-139947BC30F3}" sibTransId="{0EA7E78C-09D5-4DE8-94D9-EAB33E140E20}"/>
    <dgm:cxn modelId="{87A0E941-35DC-40C9-914E-5BDEB7CF6252}" type="presOf" srcId="{4D946C3B-E3E8-4965-8D30-3BE1DD9FBE85}" destId="{7BC02A6C-875F-456D-832A-FF6B35C9E787}" srcOrd="1" destOrd="0" presId="urn:microsoft.com/office/officeart/2005/8/layout/pyramid1"/>
    <dgm:cxn modelId="{80A59078-AC34-4078-B948-0075BAEE1C6C}" type="presOf" srcId="{A8FDF112-2A98-4A3D-B742-B98DB7EE5A86}" destId="{B6629167-2F01-4F25-B353-17B7EE798859}" srcOrd="0" destOrd="0" presId="urn:microsoft.com/office/officeart/2005/8/layout/pyramid1"/>
    <dgm:cxn modelId="{366CFDAD-8993-4893-86EF-8F88ED8F888A}" type="presOf" srcId="{364F270E-7E43-48EF-9A50-F0B111EB7F51}" destId="{999F4689-058F-4FA9-B276-363A1503264E}" srcOrd="0" destOrd="0" presId="urn:microsoft.com/office/officeart/2005/8/layout/pyramid1"/>
    <dgm:cxn modelId="{3EE091E4-0F68-4343-A58B-F35B73F91E6C}" type="presOf" srcId="{4D946C3B-E3E8-4965-8D30-3BE1DD9FBE85}" destId="{BCFF4D77-6827-4DE7-995C-FEB48D60E431}" srcOrd="0" destOrd="0" presId="urn:microsoft.com/office/officeart/2005/8/layout/pyramid1"/>
    <dgm:cxn modelId="{20F3C1F3-433C-4F9B-912C-3634BAD0EDFB}" type="presOf" srcId="{F7F2B200-C04B-4973-BAFE-F92C2638CEC0}" destId="{75CD3017-1415-4E5A-806E-4D8C70AE1F76}" srcOrd="0" destOrd="0" presId="urn:microsoft.com/office/officeart/2005/8/layout/pyramid1"/>
    <dgm:cxn modelId="{569971FA-829C-489D-AAD5-1226E57F67E0}" type="presOf" srcId="{A8FDF112-2A98-4A3D-B742-B98DB7EE5A86}" destId="{485EC372-CFAE-4BAD-8EE7-CD49336EE40D}" srcOrd="1" destOrd="0" presId="urn:microsoft.com/office/officeart/2005/8/layout/pyramid1"/>
    <dgm:cxn modelId="{23CEA300-E223-4544-B0C1-3FE327E6A128}" type="presParOf" srcId="{75CD3017-1415-4E5A-806E-4D8C70AE1F76}" destId="{B594A9D0-A7EF-42C4-869C-218D4BC48F90}" srcOrd="0" destOrd="0" presId="urn:microsoft.com/office/officeart/2005/8/layout/pyramid1"/>
    <dgm:cxn modelId="{D50E72E4-CA66-4B3F-8355-13704F1DE1AE}" type="presParOf" srcId="{B594A9D0-A7EF-42C4-869C-218D4BC48F90}" destId="{999F4689-058F-4FA9-B276-363A1503264E}" srcOrd="0" destOrd="0" presId="urn:microsoft.com/office/officeart/2005/8/layout/pyramid1"/>
    <dgm:cxn modelId="{4C6F91AC-9625-4762-8A0D-FAD170CFEB6E}" type="presParOf" srcId="{B594A9D0-A7EF-42C4-869C-218D4BC48F90}" destId="{D2C5FAFC-6B02-4FA8-BF7B-995225389F0F}" srcOrd="1" destOrd="0" presId="urn:microsoft.com/office/officeart/2005/8/layout/pyramid1"/>
    <dgm:cxn modelId="{E1F4A263-C868-475A-B406-270C4F1FDF7C}" type="presParOf" srcId="{75CD3017-1415-4E5A-806E-4D8C70AE1F76}" destId="{AB6FD5CA-0080-4092-B8CE-EC0BF5897781}" srcOrd="1" destOrd="0" presId="urn:microsoft.com/office/officeart/2005/8/layout/pyramid1"/>
    <dgm:cxn modelId="{F92AC817-7CAA-4F23-8A2A-C48F0CC91303}" type="presParOf" srcId="{AB6FD5CA-0080-4092-B8CE-EC0BF5897781}" destId="{BCFF4D77-6827-4DE7-995C-FEB48D60E431}" srcOrd="0" destOrd="0" presId="urn:microsoft.com/office/officeart/2005/8/layout/pyramid1"/>
    <dgm:cxn modelId="{43F2045B-0294-4784-BED4-80C7A8E49464}" type="presParOf" srcId="{AB6FD5CA-0080-4092-B8CE-EC0BF5897781}" destId="{7BC02A6C-875F-456D-832A-FF6B35C9E787}" srcOrd="1" destOrd="0" presId="urn:microsoft.com/office/officeart/2005/8/layout/pyramid1"/>
    <dgm:cxn modelId="{227856FB-AC1B-4FA8-9B71-A437430E2BC8}" type="presParOf" srcId="{75CD3017-1415-4E5A-806E-4D8C70AE1F76}" destId="{BAF1F353-05ED-4C40-8B62-39FD8271CD4D}" srcOrd="2" destOrd="0" presId="urn:microsoft.com/office/officeart/2005/8/layout/pyramid1"/>
    <dgm:cxn modelId="{A5D1AD41-4BAA-43E9-AE13-CB78CBD3115A}" type="presParOf" srcId="{BAF1F353-05ED-4C40-8B62-39FD8271CD4D}" destId="{B6629167-2F01-4F25-B353-17B7EE798859}" srcOrd="0" destOrd="0" presId="urn:microsoft.com/office/officeart/2005/8/layout/pyramid1"/>
    <dgm:cxn modelId="{2A37015B-D838-47DA-959E-EB2C2A670E90}" type="presParOf" srcId="{BAF1F353-05ED-4C40-8B62-39FD8271CD4D}" destId="{485EC372-CFAE-4BAD-8EE7-CD49336EE40D}"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F2B200-C04B-4973-BAFE-F92C2638CEC0}" type="doc">
      <dgm:prSet loTypeId="urn:microsoft.com/office/officeart/2005/8/layout/pyramid1" loCatId="pyramid" qsTypeId="urn:microsoft.com/office/officeart/2005/8/quickstyle/simple2" qsCatId="simple" csTypeId="urn:microsoft.com/office/officeart/2005/8/colors/colorful3" csCatId="colorful" phldr="1"/>
      <dgm:spPr/>
    </dgm:pt>
    <dgm:pt modelId="{364F270E-7E43-48EF-9A50-F0B111EB7F51}">
      <dgm:prSet phldrT="[Text]" custT="1"/>
      <dgm:spPr/>
      <dgm:t>
        <a:bodyPr/>
        <a:lstStyle/>
        <a:p>
          <a:r>
            <a:rPr lang="en-SG" sz="1800" b="1" dirty="0"/>
            <a:t>Data Owner</a:t>
          </a:r>
        </a:p>
      </dgm:t>
    </dgm:pt>
    <dgm:pt modelId="{DBE490F2-BE8D-46DC-B3E5-D1E286447A94}" type="parTrans" cxnId="{9AA9CC07-6550-45A9-B8B5-CAFB6B2A22D2}">
      <dgm:prSet/>
      <dgm:spPr/>
      <dgm:t>
        <a:bodyPr/>
        <a:lstStyle/>
        <a:p>
          <a:endParaRPr lang="en-SG"/>
        </a:p>
      </dgm:t>
    </dgm:pt>
    <dgm:pt modelId="{D0D2C22C-FBF8-44F2-932E-E473951C52F9}" type="sibTrans" cxnId="{9AA9CC07-6550-45A9-B8B5-CAFB6B2A22D2}">
      <dgm:prSet/>
      <dgm:spPr/>
      <dgm:t>
        <a:bodyPr/>
        <a:lstStyle/>
        <a:p>
          <a:endParaRPr lang="en-SG"/>
        </a:p>
      </dgm:t>
    </dgm:pt>
    <dgm:pt modelId="{4D946C3B-E3E8-4965-8D30-3BE1DD9FBE85}">
      <dgm:prSet phldrT="[Text]" custT="1"/>
      <dgm:spPr/>
      <dgm:t>
        <a:bodyPr/>
        <a:lstStyle/>
        <a:p>
          <a:r>
            <a:rPr lang="en-SG" sz="1800" b="1"/>
            <a:t>Data Steward</a:t>
          </a:r>
          <a:endParaRPr lang="en-SG" sz="1800" b="1" dirty="0"/>
        </a:p>
      </dgm:t>
    </dgm:pt>
    <dgm:pt modelId="{227A3293-C2C3-47C6-908C-139947BC30F3}" type="parTrans" cxnId="{A6D78239-FE65-445F-979D-7B4BBAC87373}">
      <dgm:prSet/>
      <dgm:spPr/>
      <dgm:t>
        <a:bodyPr/>
        <a:lstStyle/>
        <a:p>
          <a:endParaRPr lang="en-SG"/>
        </a:p>
      </dgm:t>
    </dgm:pt>
    <dgm:pt modelId="{0EA7E78C-09D5-4DE8-94D9-EAB33E140E20}" type="sibTrans" cxnId="{A6D78239-FE65-445F-979D-7B4BBAC87373}">
      <dgm:prSet/>
      <dgm:spPr/>
      <dgm:t>
        <a:bodyPr/>
        <a:lstStyle/>
        <a:p>
          <a:endParaRPr lang="en-SG"/>
        </a:p>
      </dgm:t>
    </dgm:pt>
    <dgm:pt modelId="{A8FDF112-2A98-4A3D-B742-B98DB7EE5A86}">
      <dgm:prSet phldrT="[Text]" custT="1"/>
      <dgm:spPr/>
      <dgm:t>
        <a:bodyPr/>
        <a:lstStyle/>
        <a:p>
          <a:r>
            <a:rPr lang="en-SG" sz="1800" b="1"/>
            <a:t>Data Custodian</a:t>
          </a:r>
          <a:endParaRPr lang="en-SG" sz="1800" b="1" dirty="0"/>
        </a:p>
      </dgm:t>
    </dgm:pt>
    <dgm:pt modelId="{417F0B1D-2BC1-49E8-83C6-0A8B17015555}" type="sibTrans" cxnId="{857D800B-869D-4CDD-8A6C-4AAE813BAFF9}">
      <dgm:prSet/>
      <dgm:spPr/>
      <dgm:t>
        <a:bodyPr/>
        <a:lstStyle/>
        <a:p>
          <a:endParaRPr lang="en-SG"/>
        </a:p>
      </dgm:t>
    </dgm:pt>
    <dgm:pt modelId="{C27920A0-3613-4A75-8A7F-87D58EAC17ED}" type="parTrans" cxnId="{857D800B-869D-4CDD-8A6C-4AAE813BAFF9}">
      <dgm:prSet/>
      <dgm:spPr/>
      <dgm:t>
        <a:bodyPr/>
        <a:lstStyle/>
        <a:p>
          <a:endParaRPr lang="en-SG"/>
        </a:p>
      </dgm:t>
    </dgm:pt>
    <dgm:pt modelId="{75CD3017-1415-4E5A-806E-4D8C70AE1F76}" type="pres">
      <dgm:prSet presAssocID="{F7F2B200-C04B-4973-BAFE-F92C2638CEC0}" presName="Name0" presStyleCnt="0">
        <dgm:presLayoutVars>
          <dgm:dir/>
          <dgm:animLvl val="lvl"/>
          <dgm:resizeHandles val="exact"/>
        </dgm:presLayoutVars>
      </dgm:prSet>
      <dgm:spPr/>
    </dgm:pt>
    <dgm:pt modelId="{B594A9D0-A7EF-42C4-869C-218D4BC48F90}" type="pres">
      <dgm:prSet presAssocID="{364F270E-7E43-48EF-9A50-F0B111EB7F51}" presName="Name8" presStyleCnt="0"/>
      <dgm:spPr/>
    </dgm:pt>
    <dgm:pt modelId="{999F4689-058F-4FA9-B276-363A1503264E}" type="pres">
      <dgm:prSet presAssocID="{364F270E-7E43-48EF-9A50-F0B111EB7F51}" presName="level" presStyleLbl="node1" presStyleIdx="0" presStyleCnt="3">
        <dgm:presLayoutVars>
          <dgm:chMax val="1"/>
          <dgm:bulletEnabled val="1"/>
        </dgm:presLayoutVars>
      </dgm:prSet>
      <dgm:spPr/>
    </dgm:pt>
    <dgm:pt modelId="{D2C5FAFC-6B02-4FA8-BF7B-995225389F0F}" type="pres">
      <dgm:prSet presAssocID="{364F270E-7E43-48EF-9A50-F0B111EB7F51}" presName="levelTx" presStyleLbl="revTx" presStyleIdx="0" presStyleCnt="0">
        <dgm:presLayoutVars>
          <dgm:chMax val="1"/>
          <dgm:bulletEnabled val="1"/>
        </dgm:presLayoutVars>
      </dgm:prSet>
      <dgm:spPr/>
    </dgm:pt>
    <dgm:pt modelId="{AB6FD5CA-0080-4092-B8CE-EC0BF5897781}" type="pres">
      <dgm:prSet presAssocID="{4D946C3B-E3E8-4965-8D30-3BE1DD9FBE85}" presName="Name8" presStyleCnt="0"/>
      <dgm:spPr/>
    </dgm:pt>
    <dgm:pt modelId="{BCFF4D77-6827-4DE7-995C-FEB48D60E431}" type="pres">
      <dgm:prSet presAssocID="{4D946C3B-E3E8-4965-8D30-3BE1DD9FBE85}" presName="level" presStyleLbl="node1" presStyleIdx="1" presStyleCnt="3">
        <dgm:presLayoutVars>
          <dgm:chMax val="1"/>
          <dgm:bulletEnabled val="1"/>
        </dgm:presLayoutVars>
      </dgm:prSet>
      <dgm:spPr/>
    </dgm:pt>
    <dgm:pt modelId="{7BC02A6C-875F-456D-832A-FF6B35C9E787}" type="pres">
      <dgm:prSet presAssocID="{4D946C3B-E3E8-4965-8D30-3BE1DD9FBE85}" presName="levelTx" presStyleLbl="revTx" presStyleIdx="0" presStyleCnt="0">
        <dgm:presLayoutVars>
          <dgm:chMax val="1"/>
          <dgm:bulletEnabled val="1"/>
        </dgm:presLayoutVars>
      </dgm:prSet>
      <dgm:spPr/>
    </dgm:pt>
    <dgm:pt modelId="{BAF1F353-05ED-4C40-8B62-39FD8271CD4D}" type="pres">
      <dgm:prSet presAssocID="{A8FDF112-2A98-4A3D-B742-B98DB7EE5A86}" presName="Name8" presStyleCnt="0"/>
      <dgm:spPr/>
    </dgm:pt>
    <dgm:pt modelId="{B6629167-2F01-4F25-B353-17B7EE798859}" type="pres">
      <dgm:prSet presAssocID="{A8FDF112-2A98-4A3D-B742-B98DB7EE5A86}" presName="level" presStyleLbl="node1" presStyleIdx="2" presStyleCnt="3">
        <dgm:presLayoutVars>
          <dgm:chMax val="1"/>
          <dgm:bulletEnabled val="1"/>
        </dgm:presLayoutVars>
      </dgm:prSet>
      <dgm:spPr/>
    </dgm:pt>
    <dgm:pt modelId="{485EC372-CFAE-4BAD-8EE7-CD49336EE40D}" type="pres">
      <dgm:prSet presAssocID="{A8FDF112-2A98-4A3D-B742-B98DB7EE5A86}" presName="levelTx" presStyleLbl="revTx" presStyleIdx="0" presStyleCnt="0">
        <dgm:presLayoutVars>
          <dgm:chMax val="1"/>
          <dgm:bulletEnabled val="1"/>
        </dgm:presLayoutVars>
      </dgm:prSet>
      <dgm:spPr/>
    </dgm:pt>
  </dgm:ptLst>
  <dgm:cxnLst>
    <dgm:cxn modelId="{9AA9CC07-6550-45A9-B8B5-CAFB6B2A22D2}" srcId="{F7F2B200-C04B-4973-BAFE-F92C2638CEC0}" destId="{364F270E-7E43-48EF-9A50-F0B111EB7F51}" srcOrd="0" destOrd="0" parTransId="{DBE490F2-BE8D-46DC-B3E5-D1E286447A94}" sibTransId="{D0D2C22C-FBF8-44F2-932E-E473951C52F9}"/>
    <dgm:cxn modelId="{857D800B-869D-4CDD-8A6C-4AAE813BAFF9}" srcId="{F7F2B200-C04B-4973-BAFE-F92C2638CEC0}" destId="{A8FDF112-2A98-4A3D-B742-B98DB7EE5A86}" srcOrd="2" destOrd="0" parTransId="{C27920A0-3613-4A75-8A7F-87D58EAC17ED}" sibTransId="{417F0B1D-2BC1-49E8-83C6-0A8B17015555}"/>
    <dgm:cxn modelId="{6F9BF528-6EB1-402C-9C6D-617DBD629335}" type="presOf" srcId="{364F270E-7E43-48EF-9A50-F0B111EB7F51}" destId="{D2C5FAFC-6B02-4FA8-BF7B-995225389F0F}" srcOrd="1" destOrd="0" presId="urn:microsoft.com/office/officeart/2005/8/layout/pyramid1"/>
    <dgm:cxn modelId="{A6D78239-FE65-445F-979D-7B4BBAC87373}" srcId="{F7F2B200-C04B-4973-BAFE-F92C2638CEC0}" destId="{4D946C3B-E3E8-4965-8D30-3BE1DD9FBE85}" srcOrd="1" destOrd="0" parTransId="{227A3293-C2C3-47C6-908C-139947BC30F3}" sibTransId="{0EA7E78C-09D5-4DE8-94D9-EAB33E140E20}"/>
    <dgm:cxn modelId="{87A0E941-35DC-40C9-914E-5BDEB7CF6252}" type="presOf" srcId="{4D946C3B-E3E8-4965-8D30-3BE1DD9FBE85}" destId="{7BC02A6C-875F-456D-832A-FF6B35C9E787}" srcOrd="1" destOrd="0" presId="urn:microsoft.com/office/officeart/2005/8/layout/pyramid1"/>
    <dgm:cxn modelId="{80A59078-AC34-4078-B948-0075BAEE1C6C}" type="presOf" srcId="{A8FDF112-2A98-4A3D-B742-B98DB7EE5A86}" destId="{B6629167-2F01-4F25-B353-17B7EE798859}" srcOrd="0" destOrd="0" presId="urn:microsoft.com/office/officeart/2005/8/layout/pyramid1"/>
    <dgm:cxn modelId="{366CFDAD-8993-4893-86EF-8F88ED8F888A}" type="presOf" srcId="{364F270E-7E43-48EF-9A50-F0B111EB7F51}" destId="{999F4689-058F-4FA9-B276-363A1503264E}" srcOrd="0" destOrd="0" presId="urn:microsoft.com/office/officeart/2005/8/layout/pyramid1"/>
    <dgm:cxn modelId="{3EE091E4-0F68-4343-A58B-F35B73F91E6C}" type="presOf" srcId="{4D946C3B-E3E8-4965-8D30-3BE1DD9FBE85}" destId="{BCFF4D77-6827-4DE7-995C-FEB48D60E431}" srcOrd="0" destOrd="0" presId="urn:microsoft.com/office/officeart/2005/8/layout/pyramid1"/>
    <dgm:cxn modelId="{20F3C1F3-433C-4F9B-912C-3634BAD0EDFB}" type="presOf" srcId="{F7F2B200-C04B-4973-BAFE-F92C2638CEC0}" destId="{75CD3017-1415-4E5A-806E-4D8C70AE1F76}" srcOrd="0" destOrd="0" presId="urn:microsoft.com/office/officeart/2005/8/layout/pyramid1"/>
    <dgm:cxn modelId="{569971FA-829C-489D-AAD5-1226E57F67E0}" type="presOf" srcId="{A8FDF112-2A98-4A3D-B742-B98DB7EE5A86}" destId="{485EC372-CFAE-4BAD-8EE7-CD49336EE40D}" srcOrd="1" destOrd="0" presId="urn:microsoft.com/office/officeart/2005/8/layout/pyramid1"/>
    <dgm:cxn modelId="{23CEA300-E223-4544-B0C1-3FE327E6A128}" type="presParOf" srcId="{75CD3017-1415-4E5A-806E-4D8C70AE1F76}" destId="{B594A9D0-A7EF-42C4-869C-218D4BC48F90}" srcOrd="0" destOrd="0" presId="urn:microsoft.com/office/officeart/2005/8/layout/pyramid1"/>
    <dgm:cxn modelId="{D50E72E4-CA66-4B3F-8355-13704F1DE1AE}" type="presParOf" srcId="{B594A9D0-A7EF-42C4-869C-218D4BC48F90}" destId="{999F4689-058F-4FA9-B276-363A1503264E}" srcOrd="0" destOrd="0" presId="urn:microsoft.com/office/officeart/2005/8/layout/pyramid1"/>
    <dgm:cxn modelId="{4C6F91AC-9625-4762-8A0D-FAD170CFEB6E}" type="presParOf" srcId="{B594A9D0-A7EF-42C4-869C-218D4BC48F90}" destId="{D2C5FAFC-6B02-4FA8-BF7B-995225389F0F}" srcOrd="1" destOrd="0" presId="urn:microsoft.com/office/officeart/2005/8/layout/pyramid1"/>
    <dgm:cxn modelId="{E1F4A263-C868-475A-B406-270C4F1FDF7C}" type="presParOf" srcId="{75CD3017-1415-4E5A-806E-4D8C70AE1F76}" destId="{AB6FD5CA-0080-4092-B8CE-EC0BF5897781}" srcOrd="1" destOrd="0" presId="urn:microsoft.com/office/officeart/2005/8/layout/pyramid1"/>
    <dgm:cxn modelId="{F92AC817-7CAA-4F23-8A2A-C48F0CC91303}" type="presParOf" srcId="{AB6FD5CA-0080-4092-B8CE-EC0BF5897781}" destId="{BCFF4D77-6827-4DE7-995C-FEB48D60E431}" srcOrd="0" destOrd="0" presId="urn:microsoft.com/office/officeart/2005/8/layout/pyramid1"/>
    <dgm:cxn modelId="{43F2045B-0294-4784-BED4-80C7A8E49464}" type="presParOf" srcId="{AB6FD5CA-0080-4092-B8CE-EC0BF5897781}" destId="{7BC02A6C-875F-456D-832A-FF6B35C9E787}" srcOrd="1" destOrd="0" presId="urn:microsoft.com/office/officeart/2005/8/layout/pyramid1"/>
    <dgm:cxn modelId="{227856FB-AC1B-4FA8-9B71-A437430E2BC8}" type="presParOf" srcId="{75CD3017-1415-4E5A-806E-4D8C70AE1F76}" destId="{BAF1F353-05ED-4C40-8B62-39FD8271CD4D}" srcOrd="2" destOrd="0" presId="urn:microsoft.com/office/officeart/2005/8/layout/pyramid1"/>
    <dgm:cxn modelId="{A5D1AD41-4BAA-43E9-AE13-CB78CBD3115A}" type="presParOf" srcId="{BAF1F353-05ED-4C40-8B62-39FD8271CD4D}" destId="{B6629167-2F01-4F25-B353-17B7EE798859}" srcOrd="0" destOrd="0" presId="urn:microsoft.com/office/officeart/2005/8/layout/pyramid1"/>
    <dgm:cxn modelId="{2A37015B-D838-47DA-959E-EB2C2A670E90}" type="presParOf" srcId="{BAF1F353-05ED-4C40-8B62-39FD8271CD4D}" destId="{485EC372-CFAE-4BAD-8EE7-CD49336EE40D}"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F2B200-C04B-4973-BAFE-F92C2638CEC0}" type="doc">
      <dgm:prSet loTypeId="urn:microsoft.com/office/officeart/2005/8/layout/pyramid1" loCatId="pyramid" qsTypeId="urn:microsoft.com/office/officeart/2005/8/quickstyle/simple2" qsCatId="simple" csTypeId="urn:microsoft.com/office/officeart/2005/8/colors/colorful3" csCatId="colorful" phldr="1"/>
      <dgm:spPr/>
    </dgm:pt>
    <dgm:pt modelId="{364F270E-7E43-48EF-9A50-F0B111EB7F51}">
      <dgm:prSet phldrT="[Text]" custT="1"/>
      <dgm:spPr/>
      <dgm:t>
        <a:bodyPr/>
        <a:lstStyle/>
        <a:p>
          <a:r>
            <a:rPr lang="en-SG" sz="1800" b="1" dirty="0"/>
            <a:t>Data Owner</a:t>
          </a:r>
        </a:p>
      </dgm:t>
    </dgm:pt>
    <dgm:pt modelId="{DBE490F2-BE8D-46DC-B3E5-D1E286447A94}" type="parTrans" cxnId="{9AA9CC07-6550-45A9-B8B5-CAFB6B2A22D2}">
      <dgm:prSet/>
      <dgm:spPr/>
      <dgm:t>
        <a:bodyPr/>
        <a:lstStyle/>
        <a:p>
          <a:endParaRPr lang="en-SG"/>
        </a:p>
      </dgm:t>
    </dgm:pt>
    <dgm:pt modelId="{D0D2C22C-FBF8-44F2-932E-E473951C52F9}" type="sibTrans" cxnId="{9AA9CC07-6550-45A9-B8B5-CAFB6B2A22D2}">
      <dgm:prSet/>
      <dgm:spPr/>
      <dgm:t>
        <a:bodyPr/>
        <a:lstStyle/>
        <a:p>
          <a:endParaRPr lang="en-SG"/>
        </a:p>
      </dgm:t>
    </dgm:pt>
    <dgm:pt modelId="{4D946C3B-E3E8-4965-8D30-3BE1DD9FBE85}">
      <dgm:prSet phldrT="[Text]" custT="1"/>
      <dgm:spPr/>
      <dgm:t>
        <a:bodyPr/>
        <a:lstStyle/>
        <a:p>
          <a:r>
            <a:rPr lang="en-SG" sz="1800" b="1"/>
            <a:t>Data Steward</a:t>
          </a:r>
          <a:endParaRPr lang="en-SG" sz="1800" b="1" dirty="0"/>
        </a:p>
      </dgm:t>
    </dgm:pt>
    <dgm:pt modelId="{227A3293-C2C3-47C6-908C-139947BC30F3}" type="parTrans" cxnId="{A6D78239-FE65-445F-979D-7B4BBAC87373}">
      <dgm:prSet/>
      <dgm:spPr/>
      <dgm:t>
        <a:bodyPr/>
        <a:lstStyle/>
        <a:p>
          <a:endParaRPr lang="en-SG"/>
        </a:p>
      </dgm:t>
    </dgm:pt>
    <dgm:pt modelId="{0EA7E78C-09D5-4DE8-94D9-EAB33E140E20}" type="sibTrans" cxnId="{A6D78239-FE65-445F-979D-7B4BBAC87373}">
      <dgm:prSet/>
      <dgm:spPr/>
      <dgm:t>
        <a:bodyPr/>
        <a:lstStyle/>
        <a:p>
          <a:endParaRPr lang="en-SG"/>
        </a:p>
      </dgm:t>
    </dgm:pt>
    <dgm:pt modelId="{A8FDF112-2A98-4A3D-B742-B98DB7EE5A86}">
      <dgm:prSet phldrT="[Text]" custT="1"/>
      <dgm:spPr/>
      <dgm:t>
        <a:bodyPr/>
        <a:lstStyle/>
        <a:p>
          <a:r>
            <a:rPr lang="en-SG" sz="1800" b="1"/>
            <a:t>Data Custodian</a:t>
          </a:r>
          <a:endParaRPr lang="en-SG" sz="1800" b="1" dirty="0"/>
        </a:p>
      </dgm:t>
    </dgm:pt>
    <dgm:pt modelId="{417F0B1D-2BC1-49E8-83C6-0A8B17015555}" type="sibTrans" cxnId="{857D800B-869D-4CDD-8A6C-4AAE813BAFF9}">
      <dgm:prSet/>
      <dgm:spPr/>
      <dgm:t>
        <a:bodyPr/>
        <a:lstStyle/>
        <a:p>
          <a:endParaRPr lang="en-SG"/>
        </a:p>
      </dgm:t>
    </dgm:pt>
    <dgm:pt modelId="{C27920A0-3613-4A75-8A7F-87D58EAC17ED}" type="parTrans" cxnId="{857D800B-869D-4CDD-8A6C-4AAE813BAFF9}">
      <dgm:prSet/>
      <dgm:spPr/>
      <dgm:t>
        <a:bodyPr/>
        <a:lstStyle/>
        <a:p>
          <a:endParaRPr lang="en-SG"/>
        </a:p>
      </dgm:t>
    </dgm:pt>
    <dgm:pt modelId="{75CD3017-1415-4E5A-806E-4D8C70AE1F76}" type="pres">
      <dgm:prSet presAssocID="{F7F2B200-C04B-4973-BAFE-F92C2638CEC0}" presName="Name0" presStyleCnt="0">
        <dgm:presLayoutVars>
          <dgm:dir/>
          <dgm:animLvl val="lvl"/>
          <dgm:resizeHandles val="exact"/>
        </dgm:presLayoutVars>
      </dgm:prSet>
      <dgm:spPr/>
    </dgm:pt>
    <dgm:pt modelId="{B594A9D0-A7EF-42C4-869C-218D4BC48F90}" type="pres">
      <dgm:prSet presAssocID="{364F270E-7E43-48EF-9A50-F0B111EB7F51}" presName="Name8" presStyleCnt="0"/>
      <dgm:spPr/>
    </dgm:pt>
    <dgm:pt modelId="{999F4689-058F-4FA9-B276-363A1503264E}" type="pres">
      <dgm:prSet presAssocID="{364F270E-7E43-48EF-9A50-F0B111EB7F51}" presName="level" presStyleLbl="node1" presStyleIdx="0" presStyleCnt="3">
        <dgm:presLayoutVars>
          <dgm:chMax val="1"/>
          <dgm:bulletEnabled val="1"/>
        </dgm:presLayoutVars>
      </dgm:prSet>
      <dgm:spPr/>
    </dgm:pt>
    <dgm:pt modelId="{D2C5FAFC-6B02-4FA8-BF7B-995225389F0F}" type="pres">
      <dgm:prSet presAssocID="{364F270E-7E43-48EF-9A50-F0B111EB7F51}" presName="levelTx" presStyleLbl="revTx" presStyleIdx="0" presStyleCnt="0">
        <dgm:presLayoutVars>
          <dgm:chMax val="1"/>
          <dgm:bulletEnabled val="1"/>
        </dgm:presLayoutVars>
      </dgm:prSet>
      <dgm:spPr/>
    </dgm:pt>
    <dgm:pt modelId="{AB6FD5CA-0080-4092-B8CE-EC0BF5897781}" type="pres">
      <dgm:prSet presAssocID="{4D946C3B-E3E8-4965-8D30-3BE1DD9FBE85}" presName="Name8" presStyleCnt="0"/>
      <dgm:spPr/>
    </dgm:pt>
    <dgm:pt modelId="{BCFF4D77-6827-4DE7-995C-FEB48D60E431}" type="pres">
      <dgm:prSet presAssocID="{4D946C3B-E3E8-4965-8D30-3BE1DD9FBE85}" presName="level" presStyleLbl="node1" presStyleIdx="1" presStyleCnt="3">
        <dgm:presLayoutVars>
          <dgm:chMax val="1"/>
          <dgm:bulletEnabled val="1"/>
        </dgm:presLayoutVars>
      </dgm:prSet>
      <dgm:spPr/>
    </dgm:pt>
    <dgm:pt modelId="{7BC02A6C-875F-456D-832A-FF6B35C9E787}" type="pres">
      <dgm:prSet presAssocID="{4D946C3B-E3E8-4965-8D30-3BE1DD9FBE85}" presName="levelTx" presStyleLbl="revTx" presStyleIdx="0" presStyleCnt="0">
        <dgm:presLayoutVars>
          <dgm:chMax val="1"/>
          <dgm:bulletEnabled val="1"/>
        </dgm:presLayoutVars>
      </dgm:prSet>
      <dgm:spPr/>
    </dgm:pt>
    <dgm:pt modelId="{BAF1F353-05ED-4C40-8B62-39FD8271CD4D}" type="pres">
      <dgm:prSet presAssocID="{A8FDF112-2A98-4A3D-B742-B98DB7EE5A86}" presName="Name8" presStyleCnt="0"/>
      <dgm:spPr/>
    </dgm:pt>
    <dgm:pt modelId="{B6629167-2F01-4F25-B353-17B7EE798859}" type="pres">
      <dgm:prSet presAssocID="{A8FDF112-2A98-4A3D-B742-B98DB7EE5A86}" presName="level" presStyleLbl="node1" presStyleIdx="2" presStyleCnt="3">
        <dgm:presLayoutVars>
          <dgm:chMax val="1"/>
          <dgm:bulletEnabled val="1"/>
        </dgm:presLayoutVars>
      </dgm:prSet>
      <dgm:spPr/>
    </dgm:pt>
    <dgm:pt modelId="{485EC372-CFAE-4BAD-8EE7-CD49336EE40D}" type="pres">
      <dgm:prSet presAssocID="{A8FDF112-2A98-4A3D-B742-B98DB7EE5A86}" presName="levelTx" presStyleLbl="revTx" presStyleIdx="0" presStyleCnt="0">
        <dgm:presLayoutVars>
          <dgm:chMax val="1"/>
          <dgm:bulletEnabled val="1"/>
        </dgm:presLayoutVars>
      </dgm:prSet>
      <dgm:spPr/>
    </dgm:pt>
  </dgm:ptLst>
  <dgm:cxnLst>
    <dgm:cxn modelId="{9AA9CC07-6550-45A9-B8B5-CAFB6B2A22D2}" srcId="{F7F2B200-C04B-4973-BAFE-F92C2638CEC0}" destId="{364F270E-7E43-48EF-9A50-F0B111EB7F51}" srcOrd="0" destOrd="0" parTransId="{DBE490F2-BE8D-46DC-B3E5-D1E286447A94}" sibTransId="{D0D2C22C-FBF8-44F2-932E-E473951C52F9}"/>
    <dgm:cxn modelId="{857D800B-869D-4CDD-8A6C-4AAE813BAFF9}" srcId="{F7F2B200-C04B-4973-BAFE-F92C2638CEC0}" destId="{A8FDF112-2A98-4A3D-B742-B98DB7EE5A86}" srcOrd="2" destOrd="0" parTransId="{C27920A0-3613-4A75-8A7F-87D58EAC17ED}" sibTransId="{417F0B1D-2BC1-49E8-83C6-0A8B17015555}"/>
    <dgm:cxn modelId="{6F9BF528-6EB1-402C-9C6D-617DBD629335}" type="presOf" srcId="{364F270E-7E43-48EF-9A50-F0B111EB7F51}" destId="{D2C5FAFC-6B02-4FA8-BF7B-995225389F0F}" srcOrd="1" destOrd="0" presId="urn:microsoft.com/office/officeart/2005/8/layout/pyramid1"/>
    <dgm:cxn modelId="{A6D78239-FE65-445F-979D-7B4BBAC87373}" srcId="{F7F2B200-C04B-4973-BAFE-F92C2638CEC0}" destId="{4D946C3B-E3E8-4965-8D30-3BE1DD9FBE85}" srcOrd="1" destOrd="0" parTransId="{227A3293-C2C3-47C6-908C-139947BC30F3}" sibTransId="{0EA7E78C-09D5-4DE8-94D9-EAB33E140E20}"/>
    <dgm:cxn modelId="{87A0E941-35DC-40C9-914E-5BDEB7CF6252}" type="presOf" srcId="{4D946C3B-E3E8-4965-8D30-3BE1DD9FBE85}" destId="{7BC02A6C-875F-456D-832A-FF6B35C9E787}" srcOrd="1" destOrd="0" presId="urn:microsoft.com/office/officeart/2005/8/layout/pyramid1"/>
    <dgm:cxn modelId="{80A59078-AC34-4078-B948-0075BAEE1C6C}" type="presOf" srcId="{A8FDF112-2A98-4A3D-B742-B98DB7EE5A86}" destId="{B6629167-2F01-4F25-B353-17B7EE798859}" srcOrd="0" destOrd="0" presId="urn:microsoft.com/office/officeart/2005/8/layout/pyramid1"/>
    <dgm:cxn modelId="{366CFDAD-8993-4893-86EF-8F88ED8F888A}" type="presOf" srcId="{364F270E-7E43-48EF-9A50-F0B111EB7F51}" destId="{999F4689-058F-4FA9-B276-363A1503264E}" srcOrd="0" destOrd="0" presId="urn:microsoft.com/office/officeart/2005/8/layout/pyramid1"/>
    <dgm:cxn modelId="{3EE091E4-0F68-4343-A58B-F35B73F91E6C}" type="presOf" srcId="{4D946C3B-E3E8-4965-8D30-3BE1DD9FBE85}" destId="{BCFF4D77-6827-4DE7-995C-FEB48D60E431}" srcOrd="0" destOrd="0" presId="urn:microsoft.com/office/officeart/2005/8/layout/pyramid1"/>
    <dgm:cxn modelId="{20F3C1F3-433C-4F9B-912C-3634BAD0EDFB}" type="presOf" srcId="{F7F2B200-C04B-4973-BAFE-F92C2638CEC0}" destId="{75CD3017-1415-4E5A-806E-4D8C70AE1F76}" srcOrd="0" destOrd="0" presId="urn:microsoft.com/office/officeart/2005/8/layout/pyramid1"/>
    <dgm:cxn modelId="{569971FA-829C-489D-AAD5-1226E57F67E0}" type="presOf" srcId="{A8FDF112-2A98-4A3D-B742-B98DB7EE5A86}" destId="{485EC372-CFAE-4BAD-8EE7-CD49336EE40D}" srcOrd="1" destOrd="0" presId="urn:microsoft.com/office/officeart/2005/8/layout/pyramid1"/>
    <dgm:cxn modelId="{23CEA300-E223-4544-B0C1-3FE327E6A128}" type="presParOf" srcId="{75CD3017-1415-4E5A-806E-4D8C70AE1F76}" destId="{B594A9D0-A7EF-42C4-869C-218D4BC48F90}" srcOrd="0" destOrd="0" presId="urn:microsoft.com/office/officeart/2005/8/layout/pyramid1"/>
    <dgm:cxn modelId="{D50E72E4-CA66-4B3F-8355-13704F1DE1AE}" type="presParOf" srcId="{B594A9D0-A7EF-42C4-869C-218D4BC48F90}" destId="{999F4689-058F-4FA9-B276-363A1503264E}" srcOrd="0" destOrd="0" presId="urn:microsoft.com/office/officeart/2005/8/layout/pyramid1"/>
    <dgm:cxn modelId="{4C6F91AC-9625-4762-8A0D-FAD170CFEB6E}" type="presParOf" srcId="{B594A9D0-A7EF-42C4-869C-218D4BC48F90}" destId="{D2C5FAFC-6B02-4FA8-BF7B-995225389F0F}" srcOrd="1" destOrd="0" presId="urn:microsoft.com/office/officeart/2005/8/layout/pyramid1"/>
    <dgm:cxn modelId="{E1F4A263-C868-475A-B406-270C4F1FDF7C}" type="presParOf" srcId="{75CD3017-1415-4E5A-806E-4D8C70AE1F76}" destId="{AB6FD5CA-0080-4092-B8CE-EC0BF5897781}" srcOrd="1" destOrd="0" presId="urn:microsoft.com/office/officeart/2005/8/layout/pyramid1"/>
    <dgm:cxn modelId="{F92AC817-7CAA-4F23-8A2A-C48F0CC91303}" type="presParOf" srcId="{AB6FD5CA-0080-4092-B8CE-EC0BF5897781}" destId="{BCFF4D77-6827-4DE7-995C-FEB48D60E431}" srcOrd="0" destOrd="0" presId="urn:microsoft.com/office/officeart/2005/8/layout/pyramid1"/>
    <dgm:cxn modelId="{43F2045B-0294-4784-BED4-80C7A8E49464}" type="presParOf" srcId="{AB6FD5CA-0080-4092-B8CE-EC0BF5897781}" destId="{7BC02A6C-875F-456D-832A-FF6B35C9E787}" srcOrd="1" destOrd="0" presId="urn:microsoft.com/office/officeart/2005/8/layout/pyramid1"/>
    <dgm:cxn modelId="{227856FB-AC1B-4FA8-9B71-A437430E2BC8}" type="presParOf" srcId="{75CD3017-1415-4E5A-806E-4D8C70AE1F76}" destId="{BAF1F353-05ED-4C40-8B62-39FD8271CD4D}" srcOrd="2" destOrd="0" presId="urn:microsoft.com/office/officeart/2005/8/layout/pyramid1"/>
    <dgm:cxn modelId="{A5D1AD41-4BAA-43E9-AE13-CB78CBD3115A}" type="presParOf" srcId="{BAF1F353-05ED-4C40-8B62-39FD8271CD4D}" destId="{B6629167-2F01-4F25-B353-17B7EE798859}" srcOrd="0" destOrd="0" presId="urn:microsoft.com/office/officeart/2005/8/layout/pyramid1"/>
    <dgm:cxn modelId="{2A37015B-D838-47DA-959E-EB2C2A670E90}" type="presParOf" srcId="{BAF1F353-05ED-4C40-8B62-39FD8271CD4D}" destId="{485EC372-CFAE-4BAD-8EE7-CD49336EE40D}"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9F4689-058F-4FA9-B276-363A1503264E}">
      <dsp:nvSpPr>
        <dsp:cNvPr id="0" name=""/>
        <dsp:cNvSpPr/>
      </dsp:nvSpPr>
      <dsp:spPr>
        <a:xfrm>
          <a:off x="1120245" y="0"/>
          <a:ext cx="1120246" cy="1087966"/>
        </a:xfrm>
        <a:prstGeom prst="trapezoid">
          <a:avLst>
            <a:gd name="adj" fmla="val 51483"/>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SG" sz="1800" b="1" kern="1200" dirty="0"/>
            <a:t>Data Owner</a:t>
          </a:r>
        </a:p>
      </dsp:txBody>
      <dsp:txXfrm>
        <a:off x="1120245" y="0"/>
        <a:ext cx="1120246" cy="1087966"/>
      </dsp:txXfrm>
    </dsp:sp>
    <dsp:sp modelId="{BCFF4D77-6827-4DE7-995C-FEB48D60E431}">
      <dsp:nvSpPr>
        <dsp:cNvPr id="0" name=""/>
        <dsp:cNvSpPr/>
      </dsp:nvSpPr>
      <dsp:spPr>
        <a:xfrm>
          <a:off x="560122" y="1087966"/>
          <a:ext cx="2240492" cy="1087966"/>
        </a:xfrm>
        <a:prstGeom prst="trapezoid">
          <a:avLst>
            <a:gd name="adj" fmla="val 51483"/>
          </a:avLst>
        </a:prstGeom>
        <a:solidFill>
          <a:schemeClr val="accent3">
            <a:hueOff val="-707096"/>
            <a:satOff val="3212"/>
            <a:lumOff val="-3725"/>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SG" sz="1800" b="1" kern="1200" dirty="0"/>
            <a:t>Data Steward</a:t>
          </a:r>
        </a:p>
      </dsp:txBody>
      <dsp:txXfrm>
        <a:off x="952209" y="1087966"/>
        <a:ext cx="1456319" cy="1087966"/>
      </dsp:txXfrm>
    </dsp:sp>
    <dsp:sp modelId="{B6629167-2F01-4F25-B353-17B7EE798859}">
      <dsp:nvSpPr>
        <dsp:cNvPr id="0" name=""/>
        <dsp:cNvSpPr/>
      </dsp:nvSpPr>
      <dsp:spPr>
        <a:xfrm>
          <a:off x="0" y="2175933"/>
          <a:ext cx="3360738" cy="1087966"/>
        </a:xfrm>
        <a:prstGeom prst="trapezoid">
          <a:avLst>
            <a:gd name="adj" fmla="val 51483"/>
          </a:avLst>
        </a:prstGeom>
        <a:solidFill>
          <a:schemeClr val="accent3">
            <a:hueOff val="-1414192"/>
            <a:satOff val="6425"/>
            <a:lumOff val="-7451"/>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SG" sz="1800" b="1" kern="1200"/>
            <a:t>Data Custodian</a:t>
          </a:r>
          <a:endParaRPr lang="en-SG" sz="1800" b="1" kern="1200" dirty="0"/>
        </a:p>
      </dsp:txBody>
      <dsp:txXfrm>
        <a:off x="588129" y="2175933"/>
        <a:ext cx="2184479" cy="10879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9F4689-058F-4FA9-B276-363A1503264E}">
      <dsp:nvSpPr>
        <dsp:cNvPr id="0" name=""/>
        <dsp:cNvSpPr/>
      </dsp:nvSpPr>
      <dsp:spPr>
        <a:xfrm>
          <a:off x="1120245" y="0"/>
          <a:ext cx="1120246" cy="1087966"/>
        </a:xfrm>
        <a:prstGeom prst="trapezoid">
          <a:avLst>
            <a:gd name="adj" fmla="val 51483"/>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SG" sz="1800" b="1" kern="1200" dirty="0"/>
            <a:t>Data Owner</a:t>
          </a:r>
        </a:p>
      </dsp:txBody>
      <dsp:txXfrm>
        <a:off x="1120245" y="0"/>
        <a:ext cx="1120246" cy="1087966"/>
      </dsp:txXfrm>
    </dsp:sp>
    <dsp:sp modelId="{BCFF4D77-6827-4DE7-995C-FEB48D60E431}">
      <dsp:nvSpPr>
        <dsp:cNvPr id="0" name=""/>
        <dsp:cNvSpPr/>
      </dsp:nvSpPr>
      <dsp:spPr>
        <a:xfrm>
          <a:off x="560122" y="1087966"/>
          <a:ext cx="2240492" cy="1087966"/>
        </a:xfrm>
        <a:prstGeom prst="trapezoid">
          <a:avLst>
            <a:gd name="adj" fmla="val 51483"/>
          </a:avLst>
        </a:prstGeom>
        <a:solidFill>
          <a:schemeClr val="accent3">
            <a:hueOff val="-707096"/>
            <a:satOff val="3212"/>
            <a:lumOff val="-3725"/>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SG" sz="1800" b="1" kern="1200"/>
            <a:t>Data Steward</a:t>
          </a:r>
          <a:endParaRPr lang="en-SG" sz="1800" b="1" kern="1200" dirty="0"/>
        </a:p>
      </dsp:txBody>
      <dsp:txXfrm>
        <a:off x="952209" y="1087966"/>
        <a:ext cx="1456319" cy="1087966"/>
      </dsp:txXfrm>
    </dsp:sp>
    <dsp:sp modelId="{B6629167-2F01-4F25-B353-17B7EE798859}">
      <dsp:nvSpPr>
        <dsp:cNvPr id="0" name=""/>
        <dsp:cNvSpPr/>
      </dsp:nvSpPr>
      <dsp:spPr>
        <a:xfrm>
          <a:off x="0" y="2175933"/>
          <a:ext cx="3360738" cy="1087966"/>
        </a:xfrm>
        <a:prstGeom prst="trapezoid">
          <a:avLst>
            <a:gd name="adj" fmla="val 51483"/>
          </a:avLst>
        </a:prstGeom>
        <a:solidFill>
          <a:schemeClr val="accent3">
            <a:hueOff val="-1414192"/>
            <a:satOff val="6425"/>
            <a:lumOff val="-7451"/>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SG" sz="1800" b="1" kern="1200"/>
            <a:t>Data Custodian</a:t>
          </a:r>
          <a:endParaRPr lang="en-SG" sz="1800" b="1" kern="1200" dirty="0"/>
        </a:p>
      </dsp:txBody>
      <dsp:txXfrm>
        <a:off x="588129" y="2175933"/>
        <a:ext cx="2184479" cy="10879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9F4689-058F-4FA9-B276-363A1503264E}">
      <dsp:nvSpPr>
        <dsp:cNvPr id="0" name=""/>
        <dsp:cNvSpPr/>
      </dsp:nvSpPr>
      <dsp:spPr>
        <a:xfrm>
          <a:off x="1120245" y="0"/>
          <a:ext cx="1120246" cy="1087966"/>
        </a:xfrm>
        <a:prstGeom prst="trapezoid">
          <a:avLst>
            <a:gd name="adj" fmla="val 51483"/>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SG" sz="1800" b="1" kern="1200" dirty="0"/>
            <a:t>Data Owner</a:t>
          </a:r>
        </a:p>
      </dsp:txBody>
      <dsp:txXfrm>
        <a:off x="1120245" y="0"/>
        <a:ext cx="1120246" cy="1087966"/>
      </dsp:txXfrm>
    </dsp:sp>
    <dsp:sp modelId="{BCFF4D77-6827-4DE7-995C-FEB48D60E431}">
      <dsp:nvSpPr>
        <dsp:cNvPr id="0" name=""/>
        <dsp:cNvSpPr/>
      </dsp:nvSpPr>
      <dsp:spPr>
        <a:xfrm>
          <a:off x="560122" y="1087966"/>
          <a:ext cx="2240492" cy="1087966"/>
        </a:xfrm>
        <a:prstGeom prst="trapezoid">
          <a:avLst>
            <a:gd name="adj" fmla="val 51483"/>
          </a:avLst>
        </a:prstGeom>
        <a:solidFill>
          <a:schemeClr val="accent3">
            <a:hueOff val="-707096"/>
            <a:satOff val="3212"/>
            <a:lumOff val="-3725"/>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SG" sz="1800" b="1" kern="1200"/>
            <a:t>Data Steward</a:t>
          </a:r>
          <a:endParaRPr lang="en-SG" sz="1800" b="1" kern="1200" dirty="0"/>
        </a:p>
      </dsp:txBody>
      <dsp:txXfrm>
        <a:off x="952209" y="1087966"/>
        <a:ext cx="1456319" cy="1087966"/>
      </dsp:txXfrm>
    </dsp:sp>
    <dsp:sp modelId="{B6629167-2F01-4F25-B353-17B7EE798859}">
      <dsp:nvSpPr>
        <dsp:cNvPr id="0" name=""/>
        <dsp:cNvSpPr/>
      </dsp:nvSpPr>
      <dsp:spPr>
        <a:xfrm>
          <a:off x="0" y="2175933"/>
          <a:ext cx="3360738" cy="1087966"/>
        </a:xfrm>
        <a:prstGeom prst="trapezoid">
          <a:avLst>
            <a:gd name="adj" fmla="val 51483"/>
          </a:avLst>
        </a:prstGeom>
        <a:solidFill>
          <a:schemeClr val="accent3">
            <a:hueOff val="-1414192"/>
            <a:satOff val="6425"/>
            <a:lumOff val="-7451"/>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SG" sz="1800" b="1" kern="1200"/>
            <a:t>Data Custodian</a:t>
          </a:r>
          <a:endParaRPr lang="en-SG" sz="1800" b="1" kern="1200" dirty="0"/>
        </a:p>
      </dsp:txBody>
      <dsp:txXfrm>
        <a:off x="588129" y="2175933"/>
        <a:ext cx="2184479" cy="10879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9F4689-058F-4FA9-B276-363A1503264E}">
      <dsp:nvSpPr>
        <dsp:cNvPr id="0" name=""/>
        <dsp:cNvSpPr/>
      </dsp:nvSpPr>
      <dsp:spPr>
        <a:xfrm>
          <a:off x="1120245" y="0"/>
          <a:ext cx="1120246" cy="1087966"/>
        </a:xfrm>
        <a:prstGeom prst="trapezoid">
          <a:avLst>
            <a:gd name="adj" fmla="val 51483"/>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SG" sz="1800" b="1" kern="1200" dirty="0"/>
            <a:t>Data Owner</a:t>
          </a:r>
        </a:p>
      </dsp:txBody>
      <dsp:txXfrm>
        <a:off x="1120245" y="0"/>
        <a:ext cx="1120246" cy="1087966"/>
      </dsp:txXfrm>
    </dsp:sp>
    <dsp:sp modelId="{BCFF4D77-6827-4DE7-995C-FEB48D60E431}">
      <dsp:nvSpPr>
        <dsp:cNvPr id="0" name=""/>
        <dsp:cNvSpPr/>
      </dsp:nvSpPr>
      <dsp:spPr>
        <a:xfrm>
          <a:off x="560122" y="1087966"/>
          <a:ext cx="2240492" cy="1087966"/>
        </a:xfrm>
        <a:prstGeom prst="trapezoid">
          <a:avLst>
            <a:gd name="adj" fmla="val 51483"/>
          </a:avLst>
        </a:prstGeom>
        <a:solidFill>
          <a:schemeClr val="accent3">
            <a:hueOff val="-707096"/>
            <a:satOff val="3212"/>
            <a:lumOff val="-3725"/>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SG" sz="1800" b="1" kern="1200"/>
            <a:t>Data Steward</a:t>
          </a:r>
          <a:endParaRPr lang="en-SG" sz="1800" b="1" kern="1200" dirty="0"/>
        </a:p>
      </dsp:txBody>
      <dsp:txXfrm>
        <a:off x="952209" y="1087966"/>
        <a:ext cx="1456319" cy="1087966"/>
      </dsp:txXfrm>
    </dsp:sp>
    <dsp:sp modelId="{B6629167-2F01-4F25-B353-17B7EE798859}">
      <dsp:nvSpPr>
        <dsp:cNvPr id="0" name=""/>
        <dsp:cNvSpPr/>
      </dsp:nvSpPr>
      <dsp:spPr>
        <a:xfrm>
          <a:off x="0" y="2175933"/>
          <a:ext cx="3360738" cy="1087966"/>
        </a:xfrm>
        <a:prstGeom prst="trapezoid">
          <a:avLst>
            <a:gd name="adj" fmla="val 51483"/>
          </a:avLst>
        </a:prstGeom>
        <a:solidFill>
          <a:schemeClr val="accent3">
            <a:hueOff val="-1414192"/>
            <a:satOff val="6425"/>
            <a:lumOff val="-7451"/>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SG" sz="1800" b="1" kern="1200"/>
            <a:t>Data Custodian</a:t>
          </a:r>
          <a:endParaRPr lang="en-SG" sz="1800" b="1" kern="1200" dirty="0"/>
        </a:p>
      </dsp:txBody>
      <dsp:txXfrm>
        <a:off x="588129" y="2175933"/>
        <a:ext cx="2184479" cy="10879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9F4689-058F-4FA9-B276-363A1503264E}">
      <dsp:nvSpPr>
        <dsp:cNvPr id="0" name=""/>
        <dsp:cNvSpPr/>
      </dsp:nvSpPr>
      <dsp:spPr>
        <a:xfrm>
          <a:off x="1120245" y="0"/>
          <a:ext cx="1120246" cy="1087966"/>
        </a:xfrm>
        <a:prstGeom prst="trapezoid">
          <a:avLst>
            <a:gd name="adj" fmla="val 51483"/>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SG" sz="1800" b="1" kern="1200" dirty="0"/>
            <a:t>Data Owner</a:t>
          </a:r>
        </a:p>
      </dsp:txBody>
      <dsp:txXfrm>
        <a:off x="1120245" y="0"/>
        <a:ext cx="1120246" cy="1087966"/>
      </dsp:txXfrm>
    </dsp:sp>
    <dsp:sp modelId="{BCFF4D77-6827-4DE7-995C-FEB48D60E431}">
      <dsp:nvSpPr>
        <dsp:cNvPr id="0" name=""/>
        <dsp:cNvSpPr/>
      </dsp:nvSpPr>
      <dsp:spPr>
        <a:xfrm>
          <a:off x="560122" y="1087966"/>
          <a:ext cx="2240492" cy="1087966"/>
        </a:xfrm>
        <a:prstGeom prst="trapezoid">
          <a:avLst>
            <a:gd name="adj" fmla="val 51483"/>
          </a:avLst>
        </a:prstGeom>
        <a:solidFill>
          <a:schemeClr val="accent3">
            <a:hueOff val="-707096"/>
            <a:satOff val="3212"/>
            <a:lumOff val="-3725"/>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SG" sz="1800" b="1" kern="1200"/>
            <a:t>Data Steward</a:t>
          </a:r>
          <a:endParaRPr lang="en-SG" sz="1800" b="1" kern="1200" dirty="0"/>
        </a:p>
      </dsp:txBody>
      <dsp:txXfrm>
        <a:off x="952209" y="1087966"/>
        <a:ext cx="1456319" cy="1087966"/>
      </dsp:txXfrm>
    </dsp:sp>
    <dsp:sp modelId="{B6629167-2F01-4F25-B353-17B7EE798859}">
      <dsp:nvSpPr>
        <dsp:cNvPr id="0" name=""/>
        <dsp:cNvSpPr/>
      </dsp:nvSpPr>
      <dsp:spPr>
        <a:xfrm>
          <a:off x="0" y="2175933"/>
          <a:ext cx="3360738" cy="1087966"/>
        </a:xfrm>
        <a:prstGeom prst="trapezoid">
          <a:avLst>
            <a:gd name="adj" fmla="val 51483"/>
          </a:avLst>
        </a:prstGeom>
        <a:solidFill>
          <a:schemeClr val="accent3">
            <a:hueOff val="-1414192"/>
            <a:satOff val="6425"/>
            <a:lumOff val="-7451"/>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SG" sz="1800" b="1" kern="1200"/>
            <a:t>Data Custodian</a:t>
          </a:r>
          <a:endParaRPr lang="en-SG" sz="1800" b="1" kern="1200" dirty="0"/>
        </a:p>
      </dsp:txBody>
      <dsp:txXfrm>
        <a:off x="588129" y="2175933"/>
        <a:ext cx="2184479" cy="1087966"/>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5A6E5F-EE04-45F1-AB79-534CD71498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a:extLst>
              <a:ext uri="{FF2B5EF4-FFF2-40B4-BE49-F238E27FC236}">
                <a16:creationId xmlns:a16="http://schemas.microsoft.com/office/drawing/2014/main" id="{1BD259BD-B858-4FA6-AA1B-FCD11091234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AE7A804-E5B5-41DF-A140-B91BCF568D52}" type="datetimeFigureOut">
              <a:rPr lang="en-SG" smtClean="0"/>
              <a:t>10/11/2021</a:t>
            </a:fld>
            <a:endParaRPr lang="en-SG"/>
          </a:p>
        </p:txBody>
      </p:sp>
      <p:sp>
        <p:nvSpPr>
          <p:cNvPr id="4" name="Footer Placeholder 3">
            <a:extLst>
              <a:ext uri="{FF2B5EF4-FFF2-40B4-BE49-F238E27FC236}">
                <a16:creationId xmlns:a16="http://schemas.microsoft.com/office/drawing/2014/main" id="{C108E8C5-7005-48BA-B094-F0AE8CD01B5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a:extLst>
              <a:ext uri="{FF2B5EF4-FFF2-40B4-BE49-F238E27FC236}">
                <a16:creationId xmlns:a16="http://schemas.microsoft.com/office/drawing/2014/main" id="{FCBEC353-E969-433A-9143-B16DD0BC5B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4284A5-8B0E-47DE-92E6-7B1B6984BB0F}" type="slidenum">
              <a:rPr lang="en-SG" smtClean="0"/>
              <a:t>‹#›</a:t>
            </a:fld>
            <a:endParaRPr lang="en-SG"/>
          </a:p>
        </p:txBody>
      </p:sp>
    </p:spTree>
    <p:extLst>
      <p:ext uri="{BB962C8B-B14F-4D97-AF65-F5344CB8AC3E}">
        <p14:creationId xmlns:p14="http://schemas.microsoft.com/office/powerpoint/2010/main" val="40775080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529052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sz="1100" b="0" i="0" u="none" strike="noStrike" cap="none" dirty="0">
                <a:solidFill>
                  <a:srgbClr val="000000"/>
                </a:solidFill>
                <a:effectLst/>
                <a:latin typeface="Arial"/>
                <a:ea typeface="Arial"/>
                <a:cs typeface="Arial"/>
                <a:sym typeface="Arial"/>
              </a:rPr>
              <a:t>Data security is a complex problem. And many different people, throughout the organization, play a role in protecting information. Let's take a look at some of the concepts surrounding data ownership and data stewardship. Data governance in many organizations follows a three-tiered model of roles.</a:t>
            </a:r>
          </a:p>
          <a:p>
            <a:pPr marL="0" lvl="0" indent="0" algn="l" rtl="0">
              <a:spcBef>
                <a:spcPts val="0"/>
              </a:spcBef>
              <a:spcAft>
                <a:spcPts val="0"/>
              </a:spcAft>
              <a:buNone/>
            </a:pPr>
            <a:endParaRPr lang="en-SG"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SG" sz="1100" b="0" i="0" u="none" strike="noStrike" cap="none" dirty="0">
                <a:solidFill>
                  <a:srgbClr val="000000"/>
                </a:solidFill>
                <a:effectLst/>
                <a:latin typeface="Arial"/>
                <a:ea typeface="Arial"/>
                <a:cs typeface="Arial"/>
                <a:sym typeface="Arial"/>
              </a:rPr>
              <a:t>At the highest level, the data owner for a particular data set is a senior-level official, who bears overall responsibility for that data. The data owner sets policies and guidelines around data use, and data security, and has the authority to make final decisions regarding a data set. Data owners are usually the business leaders who have responsibility for the mission area most closely related to the data set. For example, an organization's vice president for Human Resources might be the data owner for employment information. Practically speaking, most individuals who are senior enough to hold the position of data owner do not have the time available to get involved in the nitty gritty decisions of data governance. They usually delegate that responsibility to a data steward.</a:t>
            </a:r>
            <a:endParaRPr lang="en-SG"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872546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sz="1100" b="0" i="0" u="none" strike="noStrike" cap="none" dirty="0">
                <a:solidFill>
                  <a:srgbClr val="000000"/>
                </a:solidFill>
                <a:effectLst/>
                <a:latin typeface="Arial"/>
                <a:ea typeface="Arial"/>
                <a:cs typeface="Arial"/>
                <a:sym typeface="Arial"/>
              </a:rPr>
              <a:t>Data security is a complex problem. And many different people, throughout the organization, play a role in protecting information. Let's take a look at some of the concepts surrounding data ownership and data stewardship. Data governance in many organizations follows a three-tiered model of roles.</a:t>
            </a:r>
          </a:p>
          <a:p>
            <a:pPr marL="0" lvl="0" indent="0" algn="l" rtl="0">
              <a:spcBef>
                <a:spcPts val="0"/>
              </a:spcBef>
              <a:spcAft>
                <a:spcPts val="0"/>
              </a:spcAft>
              <a:buNone/>
            </a:pPr>
            <a:endParaRPr lang="en-SG"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SG" sz="1100" b="0" i="0" u="none" strike="noStrike" cap="none" dirty="0">
                <a:solidFill>
                  <a:srgbClr val="000000"/>
                </a:solidFill>
                <a:effectLst/>
                <a:latin typeface="Arial"/>
                <a:ea typeface="Arial"/>
                <a:cs typeface="Arial"/>
                <a:sym typeface="Arial"/>
              </a:rPr>
              <a:t>At the highest level, the data owner for a particular data set is a senior-level official, who bears overall responsibility for that data. The data owner sets policies and guidelines around data use, and data security, and has the authority to make final decisions regarding a data set. Data owners are usually the business leaders who have responsibility for the mission area most closely related to the data set. For example, an organization's vice president for Human Resources might be the data owner for employment information. Practically speaking, most individuals who are senior enough to hold the position of data owner do not have the time available to get involved in the nitty gritty decisions of data governance. They usually delegate that responsibility to a data steward.</a:t>
            </a:r>
            <a:endParaRPr lang="en-SG"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66614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sz="1100" b="0" i="0" u="none" strike="noStrike" cap="none" dirty="0">
                <a:solidFill>
                  <a:srgbClr val="000000"/>
                </a:solidFill>
                <a:effectLst/>
                <a:latin typeface="Arial"/>
                <a:ea typeface="Arial"/>
                <a:cs typeface="Arial"/>
                <a:sym typeface="Arial"/>
              </a:rPr>
              <a:t>The data steward handles the implementation of the high-level policies set by the data owner. For example, a data steward might make day-to-day decisions about who may access a data set. In the case of the employee data set, if the data owner is the vice president for Human Resources, that vice president might delegate data stewardship responsibility to a director for HR information services. In most cases, there is a reporting relationship between the data owner and the data steward. </a:t>
            </a:r>
            <a:endParaRPr lang="en-SG" dirty="0"/>
          </a:p>
        </p:txBody>
      </p:sp>
    </p:spTree>
    <p:extLst>
      <p:ext uri="{BB962C8B-B14F-4D97-AF65-F5344CB8AC3E}">
        <p14:creationId xmlns:p14="http://schemas.microsoft.com/office/powerpoint/2010/main" val="3214891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sz="1100" b="0" i="0" u="none" strike="noStrike" cap="none" dirty="0">
                <a:solidFill>
                  <a:srgbClr val="000000"/>
                </a:solidFill>
                <a:effectLst/>
                <a:latin typeface="Arial"/>
                <a:ea typeface="Arial"/>
                <a:cs typeface="Arial"/>
                <a:sym typeface="Arial"/>
              </a:rPr>
              <a:t>Data custodians are the individuals who actually store and process the information in question. IT staff often find themselves in the position of data custodian because of their roles as system owners and administrators. Technologists are rarely data owners or data stewards, but they are usually data custodians for almost all of the data in the organization due to the nature of their jobs. </a:t>
            </a:r>
            <a:endParaRPr lang="en-SG" dirty="0"/>
          </a:p>
        </p:txBody>
      </p:sp>
    </p:spTree>
    <p:extLst>
      <p:ext uri="{BB962C8B-B14F-4D97-AF65-F5344CB8AC3E}">
        <p14:creationId xmlns:p14="http://schemas.microsoft.com/office/powerpoint/2010/main" val="3766262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sz="1100" b="0" i="0" u="none" strike="noStrike" cap="none" dirty="0">
                <a:solidFill>
                  <a:srgbClr val="000000"/>
                </a:solidFill>
                <a:effectLst/>
                <a:latin typeface="Arial"/>
                <a:ea typeface="Arial"/>
                <a:cs typeface="Arial"/>
                <a:sym typeface="Arial"/>
              </a:rPr>
              <a:t>In addition to security, data owners have a responsibility to ensure that the organization fulfils its privacy requirements. These requirements may come from legal, contractual, or ethical obligations. </a:t>
            </a:r>
          </a:p>
          <a:p>
            <a:pPr marL="0" lvl="0" indent="0" algn="l" rtl="0">
              <a:spcBef>
                <a:spcPts val="0"/>
              </a:spcBef>
              <a:spcAft>
                <a:spcPts val="0"/>
              </a:spcAft>
              <a:buNone/>
            </a:pPr>
            <a:r>
              <a:rPr lang="en-SG" sz="1100" b="0" i="0" u="none" strike="noStrike" cap="none" dirty="0">
                <a:solidFill>
                  <a:srgbClr val="000000"/>
                </a:solidFill>
                <a:effectLst/>
                <a:latin typeface="Arial"/>
                <a:ea typeface="Arial"/>
                <a:cs typeface="Arial"/>
                <a:sym typeface="Arial"/>
              </a:rPr>
              <a:t>Data stewards ensure that appropriate data protection measures are in place, including encryption, back-ups, access controls, and other mechanisms that meet the confidentiality, integrity, and availability requirements set forth by data owners. </a:t>
            </a:r>
          </a:p>
          <a:p>
            <a:pPr marL="0" lvl="0" indent="0" algn="l" rtl="0">
              <a:spcBef>
                <a:spcPts val="0"/>
              </a:spcBef>
              <a:spcAft>
                <a:spcPts val="0"/>
              </a:spcAft>
              <a:buNone/>
            </a:pPr>
            <a:r>
              <a:rPr lang="en-SG" sz="1100" b="0" i="0" u="none" strike="noStrike" cap="none" dirty="0">
                <a:solidFill>
                  <a:srgbClr val="000000"/>
                </a:solidFill>
                <a:effectLst/>
                <a:latin typeface="Arial"/>
                <a:ea typeface="Arial"/>
                <a:cs typeface="Arial"/>
                <a:sym typeface="Arial"/>
              </a:rPr>
              <a:t>For example, if an organization stores the Personal Identifiable Information of employees, the data owner should make sure that those numbers are properly protected and only used for legitimate business purposes. Data Steward enforce the appropriateness of data protection measures are followed, while data custodians must ensure that these protections are in place and functioning properly.</a:t>
            </a:r>
            <a:endParaRPr lang="en-SG" dirty="0"/>
          </a:p>
        </p:txBody>
      </p:sp>
    </p:spTree>
    <p:extLst>
      <p:ext uri="{BB962C8B-B14F-4D97-AF65-F5344CB8AC3E}">
        <p14:creationId xmlns:p14="http://schemas.microsoft.com/office/powerpoint/2010/main" val="2264251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3821657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569214"/>
            <a:ext cx="7063740" cy="3031236"/>
          </a:xfrm>
        </p:spPr>
        <p:txBody>
          <a:bodyPr anchor="b">
            <a:normAutofit/>
          </a:bodyPr>
          <a:lstStyle>
            <a:lvl1pPr algn="l">
              <a:lnSpc>
                <a:spcPct val="85000"/>
              </a:lnSpc>
              <a:defRPr sz="54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3600450"/>
            <a:ext cx="7063740" cy="1268730"/>
          </a:xfrm>
        </p:spPr>
        <p:txBody>
          <a:bodyPr>
            <a:normAutofit/>
          </a:bodyPr>
          <a:lstStyle>
            <a:lvl1pPr marL="0" indent="0" algn="l">
              <a:buNone/>
              <a:defRPr sz="1650" spc="23" baseline="0">
                <a:solidFill>
                  <a:schemeClr val="tx1">
                    <a:lumMod val="75000"/>
                  </a:schemeClr>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7" name="Rectangle 6"/>
          <p:cNvSpPr/>
          <p:nvPr/>
        </p:nvSpPr>
        <p:spPr>
          <a:xfrm>
            <a:off x="0" y="0"/>
            <a:ext cx="342900" cy="51435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78ABE3C1-DBE1-495D-B57B-2849774B866A}" type="datetimeFigureOut">
              <a:rPr lang="en-US" smtClean="0"/>
              <a:t>11/10/2021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97481415"/>
      </p:ext>
    </p:extLst>
  </p:cSld>
  <p:clrMapOvr>
    <a:overrideClrMapping bg1="dk1" tx1="lt1" bg2="dk2" tx2="lt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7" name="Rectangle 6"/>
          <p:cNvSpPr/>
          <p:nvPr/>
        </p:nvSpPr>
        <p:spPr>
          <a:xfrm>
            <a:off x="0" y="0"/>
            <a:ext cx="342900" cy="51435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781708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285750"/>
            <a:ext cx="1857375" cy="442317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285750"/>
            <a:ext cx="5800725" cy="44231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7" name="Rectangle 6"/>
          <p:cNvSpPr/>
          <p:nvPr/>
        </p:nvSpPr>
        <p:spPr>
          <a:xfrm>
            <a:off x="0" y="0"/>
            <a:ext cx="342900" cy="51435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2813543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4" name="Google Shape;24;p5"/>
          <p:cNvSpPr txBox="1">
            <a:spLocks noGrp="1"/>
          </p:cNvSpPr>
          <p:nvPr>
            <p:ph type="title"/>
          </p:nvPr>
        </p:nvSpPr>
        <p:spPr>
          <a:xfrm>
            <a:off x="580550" y="205975"/>
            <a:ext cx="8001746"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dirty="0"/>
          </a:p>
        </p:txBody>
      </p:sp>
      <p:sp>
        <p:nvSpPr>
          <p:cNvPr id="25" name="Google Shape;25;p5"/>
          <p:cNvSpPr txBox="1">
            <a:spLocks noGrp="1"/>
          </p:cNvSpPr>
          <p:nvPr>
            <p:ph type="body" idx="1"/>
          </p:nvPr>
        </p:nvSpPr>
        <p:spPr>
          <a:xfrm>
            <a:off x="580549" y="1352550"/>
            <a:ext cx="8001747"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dirty="0"/>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18734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Rectangle 7"/>
          <p:cNvSpPr/>
          <p:nvPr/>
        </p:nvSpPr>
        <p:spPr>
          <a:xfrm>
            <a:off x="0" y="0"/>
            <a:ext cx="342900" cy="51435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8151551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569214"/>
            <a:ext cx="7063740" cy="3031236"/>
          </a:xfrm>
        </p:spPr>
        <p:txBody>
          <a:bodyPr anchor="b">
            <a:normAutofit/>
          </a:bodyPr>
          <a:lstStyle>
            <a:lvl1pPr>
              <a:lnSpc>
                <a:spcPct val="85000"/>
              </a:lnSpc>
              <a:defRPr sz="5400" b="1"/>
            </a:lvl1pPr>
          </a:lstStyle>
          <a:p>
            <a:r>
              <a:rPr lang="en-US"/>
              <a:t>Click to edit Master title style</a:t>
            </a:r>
            <a:endParaRPr lang="en-US" dirty="0"/>
          </a:p>
        </p:txBody>
      </p:sp>
      <p:sp>
        <p:nvSpPr>
          <p:cNvPr id="3" name="Text Placeholder 2"/>
          <p:cNvSpPr>
            <a:spLocks noGrp="1"/>
          </p:cNvSpPr>
          <p:nvPr>
            <p:ph type="body" idx="1"/>
          </p:nvPr>
        </p:nvSpPr>
        <p:spPr>
          <a:xfrm>
            <a:off x="946404" y="3600450"/>
            <a:ext cx="7063740" cy="1268730"/>
          </a:xfrm>
        </p:spPr>
        <p:txBody>
          <a:bodyPr anchor="t">
            <a:normAutofit/>
          </a:bodyPr>
          <a:lstStyle>
            <a:lvl1pPr marL="0" indent="0">
              <a:buNone/>
              <a:defRPr sz="1650" spc="23" baseline="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Rectangle 7"/>
          <p:cNvSpPr/>
          <p:nvPr/>
        </p:nvSpPr>
        <p:spPr>
          <a:xfrm>
            <a:off x="0" y="0"/>
            <a:ext cx="342900" cy="51435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0060780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371600"/>
            <a:ext cx="3360420" cy="3263503"/>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371600"/>
            <a:ext cx="3360420" cy="3263503"/>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Rectangle 7"/>
          <p:cNvSpPr/>
          <p:nvPr/>
        </p:nvSpPr>
        <p:spPr>
          <a:xfrm>
            <a:off x="0" y="0"/>
            <a:ext cx="342900" cy="51435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2624676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285241"/>
            <a:ext cx="3360420" cy="548640"/>
          </a:xfrm>
        </p:spPr>
        <p:txBody>
          <a:bodyPr anchor="b">
            <a:normAutofit/>
          </a:bodyPr>
          <a:lstStyle>
            <a:lvl1pPr marL="0" indent="0">
              <a:spcBef>
                <a:spcPts val="0"/>
              </a:spcBef>
              <a:buNone/>
              <a:defRPr sz="1500" b="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6404"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94860" y="1285241"/>
            <a:ext cx="3360420" cy="548640"/>
          </a:xfrm>
        </p:spPr>
        <p:txBody>
          <a:bodyPr anchor="b">
            <a:normAutofit/>
          </a:bodyPr>
          <a:lstStyle>
            <a:lvl1pPr marL="0" indent="0">
              <a:lnSpc>
                <a:spcPct val="95000"/>
              </a:lnSpc>
              <a:spcBef>
                <a:spcPts val="0"/>
              </a:spcBef>
              <a:buNone/>
              <a:defRPr lang="en-US" sz="1500" b="0" kern="1200" dirty="0">
                <a:solidFill>
                  <a:schemeClr val="tx2"/>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500"/>
              </a:spcBef>
              <a:buFontTx/>
              <a:buNone/>
            </a:pPr>
            <a:r>
              <a:rPr lang="en-US"/>
              <a:t>Click to edit Master text styles</a:t>
            </a:r>
          </a:p>
        </p:txBody>
      </p:sp>
      <p:sp>
        <p:nvSpPr>
          <p:cNvPr id="6" name="Content Placeholder 5"/>
          <p:cNvSpPr>
            <a:spLocks noGrp="1"/>
          </p:cNvSpPr>
          <p:nvPr>
            <p:ph sz="quarter" idx="4"/>
          </p:nvPr>
        </p:nvSpPr>
        <p:spPr>
          <a:xfrm>
            <a:off x="4594860"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11/10/2021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1" name="Rectangle 10"/>
          <p:cNvSpPr/>
          <p:nvPr/>
        </p:nvSpPr>
        <p:spPr>
          <a:xfrm>
            <a:off x="0" y="0"/>
            <a:ext cx="342900" cy="51435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4219165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11/10/2021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7" name="Rectangle 6"/>
          <p:cNvSpPr/>
          <p:nvPr/>
        </p:nvSpPr>
        <p:spPr>
          <a:xfrm>
            <a:off x="0" y="0"/>
            <a:ext cx="342900" cy="51435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4913208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11/10/2021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Rectangle 4"/>
          <p:cNvSpPr/>
          <p:nvPr/>
        </p:nvSpPr>
        <p:spPr>
          <a:xfrm>
            <a:off x="0" y="0"/>
            <a:ext cx="342900" cy="51435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69575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400300" cy="1200148"/>
          </a:xfrm>
        </p:spPr>
        <p:txBody>
          <a:bodyPr anchor="b">
            <a:normAutofit/>
          </a:bodyPr>
          <a:lstStyle>
            <a:lvl1pPr>
              <a:defRPr sz="2100" b="1" baseline="0"/>
            </a:lvl1pPr>
          </a:lstStyle>
          <a:p>
            <a:r>
              <a:rPr lang="en-US"/>
              <a:t>Click to edit Master title style</a:t>
            </a:r>
            <a:endParaRPr lang="en-US" dirty="0"/>
          </a:p>
        </p:txBody>
      </p:sp>
      <p:sp>
        <p:nvSpPr>
          <p:cNvPr id="3" name="Content Placeholder 2"/>
          <p:cNvSpPr>
            <a:spLocks noGrp="1"/>
          </p:cNvSpPr>
          <p:nvPr>
            <p:ph idx="1"/>
          </p:nvPr>
        </p:nvSpPr>
        <p:spPr>
          <a:xfrm>
            <a:off x="3378200" y="514350"/>
            <a:ext cx="4559300" cy="411480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1574801"/>
            <a:ext cx="2400300" cy="2857501"/>
          </a:xfrm>
        </p:spPr>
        <p:txBody>
          <a:bodyPr>
            <a:normAutofit/>
          </a:bodyPr>
          <a:lstStyle>
            <a:lvl1pPr marL="0" indent="0">
              <a:lnSpc>
                <a:spcPct val="114000"/>
              </a:lnSpc>
              <a:spcBef>
                <a:spcPts val="600"/>
              </a:spcBef>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7228390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29050"/>
            <a:ext cx="8469630" cy="13144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3943350"/>
            <a:ext cx="7486650" cy="685800"/>
          </a:xfrm>
        </p:spPr>
        <p:txBody>
          <a:bodyPr anchor="b">
            <a:normAutofit/>
          </a:bodyPr>
          <a:lstStyle>
            <a:lvl1pPr>
              <a:defRPr sz="21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384669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800" y="4581442"/>
            <a:ext cx="7486650" cy="447758"/>
          </a:xfrm>
        </p:spPr>
        <p:txBody>
          <a:bodyPr>
            <a:normAutofit/>
          </a:bodyPr>
          <a:lstStyle>
            <a:lvl1pPr marL="0" indent="0">
              <a:lnSpc>
                <a:spcPct val="100000"/>
              </a:lnSpc>
              <a:spcBef>
                <a:spcPts val="600"/>
              </a:spcBef>
              <a:buNone/>
              <a:defRPr sz="1050" baseline="0">
                <a:solidFill>
                  <a:schemeClr val="bg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1722981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69630" y="0"/>
            <a:ext cx="6858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220649"/>
            <a:ext cx="7269480" cy="1047843"/>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371600"/>
            <a:ext cx="6446520" cy="32635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8098157" y="748903"/>
            <a:ext cx="1428749" cy="273844"/>
          </a:xfrm>
          <a:prstGeom prst="rect">
            <a:avLst/>
          </a:prstGeom>
        </p:spPr>
        <p:txBody>
          <a:bodyPr vert="horz" lIns="91440" tIns="45720" rIns="91440" bIns="45720" rtlCol="0" anchor="ctr"/>
          <a:lstStyle>
            <a:lvl1pPr algn="r">
              <a:defRPr sz="788" b="0">
                <a:solidFill>
                  <a:schemeClr val="accent1">
                    <a:lumMod val="40000"/>
                    <a:lumOff val="60000"/>
                  </a:schemeClr>
                </a:solidFill>
              </a:defRPr>
            </a:lvl1pPr>
          </a:lstStyle>
          <a:p>
            <a:fld id="{9D6E9DEC-419B-4CC5-A080-3B06BD5A8291}" type="datetimeFigureOut">
              <a:rPr lang="en-US" smtClean="0"/>
              <a:t>11/10/2021</a:t>
            </a:fld>
            <a:endParaRPr lang="en-US" dirty="0"/>
          </a:p>
        </p:txBody>
      </p:sp>
      <p:sp>
        <p:nvSpPr>
          <p:cNvPr id="5" name="Footer Placeholder 4"/>
          <p:cNvSpPr>
            <a:spLocks noGrp="1"/>
          </p:cNvSpPr>
          <p:nvPr>
            <p:ph type="ftr" sz="quarter" idx="3"/>
          </p:nvPr>
        </p:nvSpPr>
        <p:spPr>
          <a:xfrm rot="16200000">
            <a:off x="7469506" y="3034903"/>
            <a:ext cx="2686050" cy="273844"/>
          </a:xfrm>
          <a:prstGeom prst="rect">
            <a:avLst/>
          </a:prstGeom>
        </p:spPr>
        <p:txBody>
          <a:bodyPr vert="horz" lIns="91440" tIns="45720" rIns="91440" bIns="45720" rtlCol="0" anchor="ctr"/>
          <a:lstStyle>
            <a:lvl1pPr algn="l">
              <a:defRPr sz="788">
                <a:solidFill>
                  <a:schemeClr val="accent1">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8469630" y="4629150"/>
            <a:ext cx="685800" cy="445294"/>
          </a:xfrm>
          <a:prstGeom prst="rect">
            <a:avLst/>
          </a:prstGeom>
        </p:spPr>
        <p:txBody>
          <a:bodyPr vert="horz" lIns="45720" tIns="45720" rIns="45720" bIns="45720" rtlCol="0" anchor="ctr">
            <a:normAutofit/>
          </a:bodyPr>
          <a:lstStyle>
            <a:lvl1pPr algn="ctr">
              <a:defRPr sz="2700">
                <a:solidFill>
                  <a:schemeClr val="accent1">
                    <a:lumMod val="60000"/>
                    <a:lumOff val="40000"/>
                  </a:schemeClr>
                </a:solidFill>
                <a:latin typeface="+mj-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15465153"/>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Lst>
  <p:transition>
    <p:fade thruBlk="1"/>
  </p:transition>
  <p:hf hdr="0" ftr="0" dt="0"/>
  <p:txStyles>
    <p:titleStyle>
      <a:lvl1pPr algn="l" defTabSz="685800" rtl="0" eaLnBrk="1" latinLnBrk="0" hangingPunct="1">
        <a:lnSpc>
          <a:spcPct val="90000"/>
        </a:lnSpc>
        <a:spcBef>
          <a:spcPct val="0"/>
        </a:spcBef>
        <a:buNone/>
        <a:defRPr sz="3300" b="1" kern="1200" spc="-38" baseline="0">
          <a:solidFill>
            <a:schemeClr val="accent1"/>
          </a:solidFill>
          <a:latin typeface="+mj-lt"/>
          <a:ea typeface="+mj-ea"/>
          <a:cs typeface="+mj-cs"/>
        </a:defRPr>
      </a:lvl1pPr>
    </p:titleStyle>
    <p:bodyStyle>
      <a:lvl1pPr marL="137160" indent="-137160" algn="l" defTabSz="685800" rtl="0" eaLnBrk="1" latinLnBrk="0" hangingPunct="1">
        <a:lnSpc>
          <a:spcPct val="95000"/>
        </a:lnSpc>
        <a:spcBef>
          <a:spcPts val="1050"/>
        </a:spcBef>
        <a:spcAft>
          <a:spcPts val="150"/>
        </a:spcAft>
        <a:buClr>
          <a:schemeClr val="accent1"/>
        </a:buClr>
        <a:buSzPct val="80000"/>
        <a:buFont typeface="Arial" pitchFamily="34" charset="0"/>
        <a:buChar char="•"/>
        <a:defRPr sz="1500" kern="1200" spc="8" baseline="0">
          <a:solidFill>
            <a:schemeClr val="tx1">
              <a:lumMod val="65000"/>
              <a:lumOff val="35000"/>
            </a:schemeClr>
          </a:solidFill>
          <a:latin typeface="+mn-lt"/>
          <a:ea typeface="+mn-ea"/>
          <a:cs typeface="+mn-cs"/>
        </a:defRPr>
      </a:lvl1pPr>
      <a:lvl2pPr marL="34290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350" kern="1200">
          <a:solidFill>
            <a:schemeClr val="tx1">
              <a:lumMod val="65000"/>
              <a:lumOff val="35000"/>
            </a:schemeClr>
          </a:solidFill>
          <a:latin typeface="+mn-lt"/>
          <a:ea typeface="+mn-ea"/>
          <a:cs typeface="+mn-cs"/>
        </a:defRPr>
      </a:lvl2pPr>
      <a:lvl3pPr marL="54864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200" kern="1200">
          <a:solidFill>
            <a:schemeClr val="tx1">
              <a:lumMod val="65000"/>
              <a:lumOff val="35000"/>
            </a:schemeClr>
          </a:solidFill>
          <a:latin typeface="+mn-lt"/>
          <a:ea typeface="+mn-ea"/>
          <a:cs typeface="+mn-cs"/>
        </a:defRPr>
      </a:lvl3pPr>
      <a:lvl4pPr marL="75438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4pPr>
      <a:lvl5pPr marL="96012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5pPr>
      <a:lvl6pPr marL="120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6pPr>
      <a:lvl7pPr marL="142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7pPr>
      <a:lvl8pPr marL="165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8pPr>
      <a:lvl9pPr marL="187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SG" dirty="0"/>
              <a:t>Data Security Perspectives in Data Governance</a:t>
            </a:r>
            <a:endParaRPr dirty="0"/>
          </a:p>
        </p:txBody>
      </p:sp>
      <p:sp>
        <p:nvSpPr>
          <p:cNvPr id="4" name="Subtitle 3">
            <a:extLst>
              <a:ext uri="{FF2B5EF4-FFF2-40B4-BE49-F238E27FC236}">
                <a16:creationId xmlns:a16="http://schemas.microsoft.com/office/drawing/2014/main" id="{C5B75021-7FD4-40B3-9B74-14C25D6205F0}"/>
              </a:ext>
            </a:extLst>
          </p:cNvPr>
          <p:cNvSpPr>
            <a:spLocks noGrp="1"/>
          </p:cNvSpPr>
          <p:nvPr>
            <p:ph type="subTitle" idx="1"/>
          </p:nvPr>
        </p:nvSpPr>
        <p:spPr/>
        <p:txBody>
          <a:bodyPr/>
          <a:lstStyle/>
          <a:p>
            <a:r>
              <a:rPr lang="en-SG" sz="1600" dirty="0">
                <a:solidFill>
                  <a:prstClr val="white"/>
                </a:solidFill>
              </a:rPr>
              <a:t>Data Security Policies and other Regulations</a:t>
            </a:r>
            <a:endParaRPr kumimoji="0" lang="en-SG" sz="1600" b="0" i="0" u="none" strike="noStrike" kern="0" cap="none" spc="0" normalizeH="0" baseline="0" noProof="0" dirty="0">
              <a:ln>
                <a:noFill/>
              </a:ln>
              <a:solidFill>
                <a:prstClr val="white"/>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p14:dur="0" advTm="9001"/>
    </mc:Choice>
    <mc:Fallback>
      <p:transition advTm="9001"/>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C1528-694E-4823-9A81-0B0BF5CE12BE}"/>
              </a:ext>
            </a:extLst>
          </p:cNvPr>
          <p:cNvSpPr>
            <a:spLocks noGrp="1"/>
          </p:cNvSpPr>
          <p:nvPr>
            <p:ph type="title"/>
          </p:nvPr>
        </p:nvSpPr>
        <p:spPr/>
        <p:txBody>
          <a:bodyPr/>
          <a:lstStyle/>
          <a:p>
            <a:r>
              <a:rPr lang="en-SG" dirty="0"/>
              <a:t>Learning Outcome</a:t>
            </a:r>
          </a:p>
        </p:txBody>
      </p:sp>
      <p:sp>
        <p:nvSpPr>
          <p:cNvPr id="3" name="Text Placeholder 2">
            <a:extLst>
              <a:ext uri="{FF2B5EF4-FFF2-40B4-BE49-F238E27FC236}">
                <a16:creationId xmlns:a16="http://schemas.microsoft.com/office/drawing/2014/main" id="{38BA207C-CC9C-4DD3-9499-D7ACC436BA30}"/>
              </a:ext>
            </a:extLst>
          </p:cNvPr>
          <p:cNvSpPr>
            <a:spLocks noGrp="1"/>
          </p:cNvSpPr>
          <p:nvPr>
            <p:ph idx="1"/>
          </p:nvPr>
        </p:nvSpPr>
        <p:spPr/>
        <p:txBody>
          <a:bodyPr/>
          <a:lstStyle/>
          <a:p>
            <a:r>
              <a:rPr lang="en-SG" dirty="0"/>
              <a:t>Explain essential policies and regulations to safeguard data security</a:t>
            </a:r>
          </a:p>
          <a:p>
            <a:endParaRPr lang="en-SG" dirty="0"/>
          </a:p>
        </p:txBody>
      </p:sp>
      <p:sp>
        <p:nvSpPr>
          <p:cNvPr id="4" name="Slide Number Placeholder 3">
            <a:extLst>
              <a:ext uri="{FF2B5EF4-FFF2-40B4-BE49-F238E27FC236}">
                <a16:creationId xmlns:a16="http://schemas.microsoft.com/office/drawing/2014/main" id="{6AADF6D7-D84B-4B82-993A-AA267B48A30D}"/>
              </a:ext>
            </a:extLst>
          </p:cNvPr>
          <p:cNvSpPr>
            <a:spLocks noGrp="1"/>
          </p:cNvSpPr>
          <p:nvPr>
            <p:ph type="sldNum" sz="quarter" idx="12"/>
          </p:nvPr>
        </p:nvSpPr>
        <p:spPr/>
        <p:txBody>
          <a:bodyPr>
            <a:normAutofit fontScale="92500" lnSpcReduction="10000"/>
          </a:bodyPr>
          <a:lstStyle/>
          <a:p>
            <a:pPr lvl="0"/>
            <a:fld id="{00000000-1234-1234-1234-123412341234}" type="slidenum">
              <a:rPr lang="en" smtClean="0"/>
              <a:pPr lvl="0"/>
              <a:t>2</a:t>
            </a:fld>
            <a:endParaRPr lang="en"/>
          </a:p>
        </p:txBody>
      </p:sp>
    </p:spTree>
    <p:extLst>
      <p:ext uri="{BB962C8B-B14F-4D97-AF65-F5344CB8AC3E}">
        <p14:creationId xmlns:p14="http://schemas.microsoft.com/office/powerpoint/2010/main" val="2304153407"/>
      </p:ext>
    </p:extLst>
  </p:cSld>
  <p:clrMapOvr>
    <a:masterClrMapping/>
  </p:clrMapOvr>
  <p:transition spd="med" advTm="8416">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AA1E4B-04FB-4A4E-B995-CD7C38D770B1}"/>
              </a:ext>
            </a:extLst>
          </p:cNvPr>
          <p:cNvSpPr>
            <a:spLocks noGrp="1"/>
          </p:cNvSpPr>
          <p:nvPr>
            <p:ph type="title"/>
          </p:nvPr>
        </p:nvSpPr>
        <p:spPr/>
        <p:txBody>
          <a:bodyPr/>
          <a:lstStyle/>
          <a:p>
            <a:r>
              <a:rPr lang="en-SG" dirty="0"/>
              <a:t>Data Security Roles</a:t>
            </a:r>
          </a:p>
        </p:txBody>
      </p:sp>
      <p:sp>
        <p:nvSpPr>
          <p:cNvPr id="6" name="Text Placeholder 5">
            <a:extLst>
              <a:ext uri="{FF2B5EF4-FFF2-40B4-BE49-F238E27FC236}">
                <a16:creationId xmlns:a16="http://schemas.microsoft.com/office/drawing/2014/main" id="{172E9B1C-5CA8-4219-9A9D-C614A4030F9A}"/>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AF88995F-B80E-4451-9208-EC77EE3917DE}"/>
              </a:ext>
            </a:extLst>
          </p:cNvPr>
          <p:cNvSpPr>
            <a:spLocks noGrp="1"/>
          </p:cNvSpPr>
          <p:nvPr>
            <p:ph type="sldNum" sz="quarter" idx="12"/>
          </p:nvPr>
        </p:nvSpPr>
        <p:spPr/>
        <p:txBody>
          <a:bodyPr>
            <a:normAutofit fontScale="92500" lnSpcReduction="10000"/>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808895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19"/>
          <p:cNvSpPr txBox="1">
            <a:spLocks noGrp="1"/>
          </p:cNvSpPr>
          <p:nvPr>
            <p:ph type="title"/>
          </p:nvPr>
        </p:nvSpPr>
        <p:spPr>
          <a:xfrm>
            <a:off x="946404" y="220649"/>
            <a:ext cx="7269480" cy="1047843"/>
          </a:xfrm>
        </p:spPr>
        <p:txBody>
          <a:bodyPr spcFirstLastPara="1" wrap="square" lIns="0" tIns="0" rIns="0" bIns="0" anchor="t" anchorCtr="0">
            <a:noAutofit/>
          </a:bodyPr>
          <a:lstStyle/>
          <a:p>
            <a:pPr lvl="0"/>
            <a:r>
              <a:rPr lang="en-SG" dirty="0"/>
              <a:t>Data Security Roles</a:t>
            </a:r>
          </a:p>
        </p:txBody>
      </p:sp>
      <p:sp>
        <p:nvSpPr>
          <p:cNvPr id="7" name="Content Placeholder 6">
            <a:extLst>
              <a:ext uri="{FF2B5EF4-FFF2-40B4-BE49-F238E27FC236}">
                <a16:creationId xmlns:a16="http://schemas.microsoft.com/office/drawing/2014/main" id="{4FF093B8-266E-427E-BE9C-23181DB8FC9E}"/>
              </a:ext>
            </a:extLst>
          </p:cNvPr>
          <p:cNvSpPr>
            <a:spLocks noGrp="1"/>
          </p:cNvSpPr>
          <p:nvPr>
            <p:ph sz="half" idx="1"/>
          </p:nvPr>
        </p:nvSpPr>
        <p:spPr>
          <a:xfrm>
            <a:off x="946404" y="1371600"/>
            <a:ext cx="3360420" cy="3263503"/>
          </a:xfrm>
        </p:spPr>
        <p:txBody>
          <a:bodyPr/>
          <a:lstStyle/>
          <a:p>
            <a:r>
              <a:rPr lang="en-SG" dirty="0"/>
              <a:t>Different people in an organisation play a role in protecting information</a:t>
            </a:r>
          </a:p>
          <a:p>
            <a:r>
              <a:rPr lang="en-SG" dirty="0"/>
              <a:t>Many follow a three-tier model of roles</a:t>
            </a:r>
          </a:p>
          <a:p>
            <a:pPr lvl="1"/>
            <a:r>
              <a:rPr lang="en-SG" dirty="0"/>
              <a:t>Data Owner</a:t>
            </a:r>
          </a:p>
          <a:p>
            <a:pPr lvl="1"/>
            <a:r>
              <a:rPr lang="en-SG" dirty="0"/>
              <a:t>Data Steward</a:t>
            </a:r>
          </a:p>
          <a:p>
            <a:pPr lvl="1"/>
            <a:r>
              <a:rPr lang="en-SG" dirty="0"/>
              <a:t>Data Custodian</a:t>
            </a:r>
          </a:p>
        </p:txBody>
      </p:sp>
      <p:graphicFrame>
        <p:nvGraphicFramePr>
          <p:cNvPr id="11" name="Content Placeholder 10">
            <a:extLst>
              <a:ext uri="{FF2B5EF4-FFF2-40B4-BE49-F238E27FC236}">
                <a16:creationId xmlns:a16="http://schemas.microsoft.com/office/drawing/2014/main" id="{B30F4067-CB19-4439-B1A8-AD6A20C76158}"/>
              </a:ext>
            </a:extLst>
          </p:cNvPr>
          <p:cNvGraphicFramePr>
            <a:graphicFrameLocks noGrp="1"/>
          </p:cNvGraphicFramePr>
          <p:nvPr>
            <p:ph sz="half" idx="2"/>
            <p:extLst>
              <p:ext uri="{D42A27DB-BD31-4B8C-83A1-F6EECF244321}">
                <p14:modId xmlns:p14="http://schemas.microsoft.com/office/powerpoint/2010/main" val="1587329258"/>
              </p:ext>
            </p:extLst>
          </p:nvPr>
        </p:nvGraphicFramePr>
        <p:xfrm>
          <a:off x="4594225" y="1371600"/>
          <a:ext cx="3360738" cy="3263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3" name="Google Shape;113;p19"/>
          <p:cNvSpPr txBox="1">
            <a:spLocks noGrp="1"/>
          </p:cNvSpPr>
          <p:nvPr>
            <p:ph type="sldNum" sz="quarter" idx="12"/>
          </p:nvPr>
        </p:nvSpPr>
        <p:spPr>
          <a:xfrm>
            <a:off x="8469630" y="4629150"/>
            <a:ext cx="685800" cy="445294"/>
          </a:xfrm>
        </p:spPr>
        <p:txBody>
          <a:bodyPr spcFirstLastPara="1" wrap="square" lIns="0" tIns="0" rIns="0" bIns="0" anchor="ctr" anchorCtr="0">
            <a:noAutofit/>
          </a:bodyPr>
          <a:lstStyle/>
          <a:p>
            <a:pPr lvl="0"/>
            <a:fld id="{00000000-1234-1234-1234-123412341234}" type="slidenum">
              <a:rPr lang="en"/>
              <a:pPr lvl="0"/>
              <a:t>4</a:t>
            </a:fld>
            <a:endParaRPr lang="en"/>
          </a:p>
        </p:txBody>
      </p:sp>
    </p:spTree>
    <p:extLst>
      <p:ext uri="{BB962C8B-B14F-4D97-AF65-F5344CB8AC3E}">
        <p14:creationId xmlns:p14="http://schemas.microsoft.com/office/powerpoint/2010/main" val="400578735"/>
      </p:ext>
    </p:extLst>
  </p:cSld>
  <p:clrMapOvr>
    <a:masterClrMapping/>
  </p:clrMapOvr>
  <p:transition spd="med" advTm="31038">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wipe(left)">
                                      <p:cBhvr>
                                        <p:cTn id="15" dur="500"/>
                                        <p:tgtEl>
                                          <p:spTgt spid="7">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wipe(left)">
                                      <p:cBhvr>
                                        <p:cTn id="18" dur="500"/>
                                        <p:tgtEl>
                                          <p:spTgt spid="7">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wipe(left)">
                                      <p:cBhvr>
                                        <p:cTn id="21" dur="500"/>
                                        <p:tgtEl>
                                          <p:spTgt spid="7">
                                            <p:txEl>
                                              <p:pRg st="4" end="4"/>
                                            </p:txEl>
                                          </p:spTgt>
                                        </p:tgtEl>
                                      </p:cBhvr>
                                    </p:animEffect>
                                  </p:childTnLst>
                                </p:cTn>
                              </p:par>
                            </p:childTnLst>
                          </p:cTn>
                        </p:par>
                        <p:par>
                          <p:cTn id="22" fill="hold">
                            <p:stCondLst>
                              <p:cond delay="500"/>
                            </p:stCondLst>
                            <p:childTnLst>
                              <p:par>
                                <p:cTn id="23" presetID="2" presetClass="entr" presetSubtype="2" fill="hold" grpId="0" nodeType="afterEffect">
                                  <p:stCondLst>
                                    <p:cond delay="0"/>
                                  </p:stCondLst>
                                  <p:childTnLst>
                                    <p:set>
                                      <p:cBhvr>
                                        <p:cTn id="24" dur="1" fill="hold">
                                          <p:stCondLst>
                                            <p:cond delay="0"/>
                                          </p:stCondLst>
                                        </p:cTn>
                                        <p:tgtEl>
                                          <p:spTgt spid="11">
                                            <p:graphicEl>
                                              <a:dgm id="{999F4689-058F-4FA9-B276-363A1503264E}"/>
                                            </p:graphicEl>
                                          </p:spTgt>
                                        </p:tgtEl>
                                        <p:attrNameLst>
                                          <p:attrName>style.visibility</p:attrName>
                                        </p:attrNameLst>
                                      </p:cBhvr>
                                      <p:to>
                                        <p:strVal val="visible"/>
                                      </p:to>
                                    </p:set>
                                    <p:anim calcmode="lin" valueType="num">
                                      <p:cBhvr additive="base">
                                        <p:cTn id="25" dur="500" fill="hold"/>
                                        <p:tgtEl>
                                          <p:spTgt spid="11">
                                            <p:graphicEl>
                                              <a:dgm id="{999F4689-058F-4FA9-B276-363A1503264E}"/>
                                            </p:graphic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
                                            <p:graphicEl>
                                              <a:dgm id="{999F4689-058F-4FA9-B276-363A1503264E}"/>
                                            </p:graphicEl>
                                          </p:spTgt>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2" presetClass="entr" presetSubtype="2" fill="hold" grpId="0" nodeType="afterEffect">
                                  <p:stCondLst>
                                    <p:cond delay="0"/>
                                  </p:stCondLst>
                                  <p:childTnLst>
                                    <p:set>
                                      <p:cBhvr>
                                        <p:cTn id="29" dur="1" fill="hold">
                                          <p:stCondLst>
                                            <p:cond delay="0"/>
                                          </p:stCondLst>
                                        </p:cTn>
                                        <p:tgtEl>
                                          <p:spTgt spid="11">
                                            <p:graphicEl>
                                              <a:dgm id="{BCFF4D77-6827-4DE7-995C-FEB48D60E431}"/>
                                            </p:graphicEl>
                                          </p:spTgt>
                                        </p:tgtEl>
                                        <p:attrNameLst>
                                          <p:attrName>style.visibility</p:attrName>
                                        </p:attrNameLst>
                                      </p:cBhvr>
                                      <p:to>
                                        <p:strVal val="visible"/>
                                      </p:to>
                                    </p:set>
                                    <p:anim calcmode="lin" valueType="num">
                                      <p:cBhvr additive="base">
                                        <p:cTn id="30" dur="500" fill="hold"/>
                                        <p:tgtEl>
                                          <p:spTgt spid="11">
                                            <p:graphicEl>
                                              <a:dgm id="{BCFF4D77-6827-4DE7-995C-FEB48D60E431}"/>
                                            </p:graphic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1">
                                            <p:graphicEl>
                                              <a:dgm id="{BCFF4D77-6827-4DE7-995C-FEB48D60E431}"/>
                                            </p:graphicEl>
                                          </p:spTgt>
                                        </p:tgtEl>
                                        <p:attrNameLst>
                                          <p:attrName>ppt_y</p:attrName>
                                        </p:attrNameLst>
                                      </p:cBhvr>
                                      <p:tavLst>
                                        <p:tav tm="0">
                                          <p:val>
                                            <p:strVal val="#ppt_y"/>
                                          </p:val>
                                        </p:tav>
                                        <p:tav tm="100000">
                                          <p:val>
                                            <p:strVal val="#ppt_y"/>
                                          </p:val>
                                        </p:tav>
                                      </p:tavLst>
                                    </p:anim>
                                  </p:childTnLst>
                                </p:cTn>
                              </p:par>
                            </p:childTnLst>
                          </p:cTn>
                        </p:par>
                        <p:par>
                          <p:cTn id="32" fill="hold">
                            <p:stCondLst>
                              <p:cond delay="1500"/>
                            </p:stCondLst>
                            <p:childTnLst>
                              <p:par>
                                <p:cTn id="33" presetID="2" presetClass="entr" presetSubtype="2" fill="hold" grpId="0" nodeType="afterEffect">
                                  <p:stCondLst>
                                    <p:cond delay="0"/>
                                  </p:stCondLst>
                                  <p:childTnLst>
                                    <p:set>
                                      <p:cBhvr>
                                        <p:cTn id="34" dur="1" fill="hold">
                                          <p:stCondLst>
                                            <p:cond delay="0"/>
                                          </p:stCondLst>
                                        </p:cTn>
                                        <p:tgtEl>
                                          <p:spTgt spid="11">
                                            <p:graphicEl>
                                              <a:dgm id="{B6629167-2F01-4F25-B353-17B7EE798859}"/>
                                            </p:graphicEl>
                                          </p:spTgt>
                                        </p:tgtEl>
                                        <p:attrNameLst>
                                          <p:attrName>style.visibility</p:attrName>
                                        </p:attrNameLst>
                                      </p:cBhvr>
                                      <p:to>
                                        <p:strVal val="visible"/>
                                      </p:to>
                                    </p:set>
                                    <p:anim calcmode="lin" valueType="num">
                                      <p:cBhvr additive="base">
                                        <p:cTn id="35" dur="500" fill="hold"/>
                                        <p:tgtEl>
                                          <p:spTgt spid="11">
                                            <p:graphicEl>
                                              <a:dgm id="{B6629167-2F01-4F25-B353-17B7EE798859}"/>
                                            </p:graphic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1">
                                            <p:graphicEl>
                                              <a:dgm id="{B6629167-2F01-4F25-B353-17B7EE798859}"/>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Graphic spid="11" grpId="0"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19"/>
          <p:cNvSpPr txBox="1">
            <a:spLocks noGrp="1"/>
          </p:cNvSpPr>
          <p:nvPr>
            <p:ph type="title"/>
          </p:nvPr>
        </p:nvSpPr>
        <p:spPr>
          <a:xfrm>
            <a:off x="946404" y="220649"/>
            <a:ext cx="7269480" cy="1047843"/>
          </a:xfrm>
        </p:spPr>
        <p:txBody>
          <a:bodyPr spcFirstLastPara="1" wrap="square" lIns="0" tIns="0" rIns="0" bIns="0" anchor="t" anchorCtr="0">
            <a:noAutofit/>
          </a:bodyPr>
          <a:lstStyle/>
          <a:p>
            <a:pPr lvl="0"/>
            <a:r>
              <a:rPr lang="en-SG" dirty="0"/>
              <a:t>Data Security Roles – </a:t>
            </a:r>
            <a:br>
              <a:rPr lang="en-SG" dirty="0"/>
            </a:br>
            <a:r>
              <a:rPr lang="en-SG" dirty="0"/>
              <a:t>Data Owner</a:t>
            </a:r>
          </a:p>
        </p:txBody>
      </p:sp>
      <p:sp>
        <p:nvSpPr>
          <p:cNvPr id="7" name="Content Placeholder 6">
            <a:extLst>
              <a:ext uri="{FF2B5EF4-FFF2-40B4-BE49-F238E27FC236}">
                <a16:creationId xmlns:a16="http://schemas.microsoft.com/office/drawing/2014/main" id="{4FF093B8-266E-427E-BE9C-23181DB8FC9E}"/>
              </a:ext>
            </a:extLst>
          </p:cNvPr>
          <p:cNvSpPr>
            <a:spLocks noGrp="1"/>
          </p:cNvSpPr>
          <p:nvPr>
            <p:ph sz="half" idx="1"/>
          </p:nvPr>
        </p:nvSpPr>
        <p:spPr>
          <a:xfrm>
            <a:off x="946404" y="1371600"/>
            <a:ext cx="3360420" cy="3263503"/>
          </a:xfrm>
        </p:spPr>
        <p:txBody>
          <a:bodyPr>
            <a:normAutofit fontScale="92500" lnSpcReduction="10000"/>
          </a:bodyPr>
          <a:lstStyle/>
          <a:p>
            <a:r>
              <a:rPr lang="en-SG" dirty="0"/>
              <a:t>Owner of a particular set of data</a:t>
            </a:r>
          </a:p>
          <a:p>
            <a:r>
              <a:rPr lang="en-SG" dirty="0"/>
              <a:t>Senior official responsible for the mission area related to the data</a:t>
            </a:r>
          </a:p>
          <a:p>
            <a:pPr lvl="1"/>
            <a:r>
              <a:rPr lang="en-SG" dirty="0"/>
              <a:t>E.g., Director of HR would be data owner of employee information</a:t>
            </a:r>
          </a:p>
          <a:p>
            <a:r>
              <a:rPr lang="en-SG" dirty="0"/>
              <a:t>Bears overall responsibility for the data</a:t>
            </a:r>
          </a:p>
          <a:p>
            <a:r>
              <a:rPr lang="en-SG" dirty="0"/>
              <a:t>Sets policies and guidelines around use and security of the data</a:t>
            </a:r>
          </a:p>
          <a:p>
            <a:r>
              <a:rPr lang="en-SG" dirty="0"/>
              <a:t>Has authority to make final decisions regarding the data</a:t>
            </a:r>
          </a:p>
          <a:p>
            <a:r>
              <a:rPr lang="en-SG" dirty="0"/>
              <a:t>Usually delegates decisions to Data Steward</a:t>
            </a:r>
          </a:p>
        </p:txBody>
      </p:sp>
      <p:graphicFrame>
        <p:nvGraphicFramePr>
          <p:cNvPr id="11" name="Content Placeholder 10">
            <a:extLst>
              <a:ext uri="{FF2B5EF4-FFF2-40B4-BE49-F238E27FC236}">
                <a16:creationId xmlns:a16="http://schemas.microsoft.com/office/drawing/2014/main" id="{B30F4067-CB19-4439-B1A8-AD6A20C76158}"/>
              </a:ext>
            </a:extLst>
          </p:cNvPr>
          <p:cNvGraphicFramePr>
            <a:graphicFrameLocks noGrp="1"/>
          </p:cNvGraphicFramePr>
          <p:nvPr>
            <p:ph sz="half" idx="2"/>
            <p:extLst>
              <p:ext uri="{D42A27DB-BD31-4B8C-83A1-F6EECF244321}">
                <p14:modId xmlns:p14="http://schemas.microsoft.com/office/powerpoint/2010/main" val="4228580224"/>
              </p:ext>
            </p:extLst>
          </p:nvPr>
        </p:nvGraphicFramePr>
        <p:xfrm>
          <a:off x="4594225" y="1371600"/>
          <a:ext cx="3360738" cy="3263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3" name="Google Shape;113;p19"/>
          <p:cNvSpPr txBox="1">
            <a:spLocks noGrp="1"/>
          </p:cNvSpPr>
          <p:nvPr>
            <p:ph type="sldNum" sz="quarter" idx="12"/>
          </p:nvPr>
        </p:nvSpPr>
        <p:spPr>
          <a:xfrm>
            <a:off x="8469630" y="4629150"/>
            <a:ext cx="685800" cy="445294"/>
          </a:xfrm>
        </p:spPr>
        <p:txBody>
          <a:bodyPr spcFirstLastPara="1" wrap="square" lIns="0" tIns="0" rIns="0" bIns="0" anchor="ctr" anchorCtr="0">
            <a:noAutofit/>
          </a:bodyPr>
          <a:lstStyle/>
          <a:p>
            <a:pPr lvl="0"/>
            <a:fld id="{00000000-1234-1234-1234-123412341234}" type="slidenum">
              <a:rPr lang="en"/>
              <a:pPr lvl="0"/>
              <a:t>5</a:t>
            </a:fld>
            <a:endParaRPr lang="en"/>
          </a:p>
        </p:txBody>
      </p:sp>
    </p:spTree>
    <p:extLst>
      <p:ext uri="{BB962C8B-B14F-4D97-AF65-F5344CB8AC3E}">
        <p14:creationId xmlns:p14="http://schemas.microsoft.com/office/powerpoint/2010/main" val="3011829375"/>
      </p:ext>
    </p:extLst>
  </p:cSld>
  <p:clrMapOvr>
    <a:masterClrMapping/>
  </p:clrMapOvr>
  <p:transition spd="med" advTm="31038">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wipe(left)">
                                      <p:cBhvr>
                                        <p:cTn id="15" dur="500"/>
                                        <p:tgtEl>
                                          <p:spTgt spid="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wipe(left)">
                                      <p:cBhvr>
                                        <p:cTn id="20" dur="500"/>
                                        <p:tgtEl>
                                          <p:spTgt spid="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wipe(left)">
                                      <p:cBhvr>
                                        <p:cTn id="25" dur="500"/>
                                        <p:tgtEl>
                                          <p:spTgt spid="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
                                            <p:txEl>
                                              <p:pRg st="5" end="5"/>
                                            </p:txEl>
                                          </p:spTgt>
                                        </p:tgtEl>
                                        <p:attrNameLst>
                                          <p:attrName>style.visibility</p:attrName>
                                        </p:attrNameLst>
                                      </p:cBhvr>
                                      <p:to>
                                        <p:strVal val="visible"/>
                                      </p:to>
                                    </p:set>
                                    <p:animEffect transition="in" filter="wipe(left)">
                                      <p:cBhvr>
                                        <p:cTn id="30" dur="500"/>
                                        <p:tgtEl>
                                          <p:spTgt spid="7">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Effect transition="in" filter="wipe(left)">
                                      <p:cBhvr>
                                        <p:cTn id="35"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19"/>
          <p:cNvSpPr txBox="1">
            <a:spLocks noGrp="1"/>
          </p:cNvSpPr>
          <p:nvPr>
            <p:ph type="title"/>
          </p:nvPr>
        </p:nvSpPr>
        <p:spPr/>
        <p:txBody>
          <a:bodyPr spcFirstLastPara="1" wrap="square" lIns="0" tIns="0" rIns="0" bIns="0" anchor="t" anchorCtr="0">
            <a:noAutofit/>
          </a:bodyPr>
          <a:lstStyle/>
          <a:p>
            <a:pPr lvl="0"/>
            <a:r>
              <a:rPr lang="en-SG" dirty="0"/>
              <a:t>Data Security Roles – </a:t>
            </a:r>
            <a:br>
              <a:rPr lang="en-SG" dirty="0"/>
            </a:br>
            <a:r>
              <a:rPr lang="en-SG" dirty="0"/>
              <a:t>Data Steward</a:t>
            </a:r>
          </a:p>
        </p:txBody>
      </p:sp>
      <p:sp>
        <p:nvSpPr>
          <p:cNvPr id="7" name="Content Placeholder 6">
            <a:extLst>
              <a:ext uri="{FF2B5EF4-FFF2-40B4-BE49-F238E27FC236}">
                <a16:creationId xmlns:a16="http://schemas.microsoft.com/office/drawing/2014/main" id="{4FF093B8-266E-427E-BE9C-23181DB8FC9E}"/>
              </a:ext>
            </a:extLst>
          </p:cNvPr>
          <p:cNvSpPr>
            <a:spLocks noGrp="1"/>
          </p:cNvSpPr>
          <p:nvPr>
            <p:ph sz="half" idx="1"/>
          </p:nvPr>
        </p:nvSpPr>
        <p:spPr/>
        <p:txBody>
          <a:bodyPr/>
          <a:lstStyle/>
          <a:p>
            <a:r>
              <a:rPr lang="en-SG" dirty="0"/>
              <a:t>Handles implementation of high-level policies set by data owner</a:t>
            </a:r>
          </a:p>
          <a:p>
            <a:pPr lvl="1"/>
            <a:r>
              <a:rPr lang="en-SG" dirty="0"/>
              <a:t>E.g., day-to-day decisions about who may access a data set</a:t>
            </a:r>
          </a:p>
          <a:p>
            <a:r>
              <a:rPr lang="en-SG" dirty="0"/>
              <a:t>Usually has reporting relationship to data owner</a:t>
            </a:r>
          </a:p>
          <a:p>
            <a:pPr lvl="1"/>
            <a:r>
              <a:rPr lang="en-SG" dirty="0"/>
              <a:t>E.g., Director of HR is data owner, Deputy Director of HR is data steward</a:t>
            </a:r>
          </a:p>
        </p:txBody>
      </p:sp>
      <p:sp>
        <p:nvSpPr>
          <p:cNvPr id="113" name="Google Shape;113;p19"/>
          <p:cNvSpPr txBox="1">
            <a:spLocks noGrp="1"/>
          </p:cNvSpPr>
          <p:nvPr>
            <p:ph type="sldNum" sz="quarter" idx="12"/>
          </p:nvPr>
        </p:nvSpPr>
        <p:spPr/>
        <p:txBody>
          <a:bodyPr spcFirstLastPara="1" wrap="square" lIns="0" tIns="0" rIns="0" bIns="0" anchor="ctr" anchorCtr="0">
            <a:noAutofit/>
          </a:bodyPr>
          <a:lstStyle/>
          <a:p>
            <a:pPr lvl="0"/>
            <a:fld id="{00000000-1234-1234-1234-123412341234}" type="slidenum">
              <a:rPr lang="en"/>
              <a:pPr lvl="0"/>
              <a:t>6</a:t>
            </a:fld>
            <a:endParaRPr lang="en"/>
          </a:p>
        </p:txBody>
      </p:sp>
      <p:graphicFrame>
        <p:nvGraphicFramePr>
          <p:cNvPr id="11" name="Content Placeholder 10">
            <a:extLst>
              <a:ext uri="{FF2B5EF4-FFF2-40B4-BE49-F238E27FC236}">
                <a16:creationId xmlns:a16="http://schemas.microsoft.com/office/drawing/2014/main" id="{B30F4067-CB19-4439-B1A8-AD6A20C76158}"/>
              </a:ext>
            </a:extLst>
          </p:cNvPr>
          <p:cNvGraphicFramePr>
            <a:graphicFrameLocks noGrp="1"/>
          </p:cNvGraphicFramePr>
          <p:nvPr>
            <p:ph sz="half" idx="2"/>
          </p:nvPr>
        </p:nvGraphicFramePr>
        <p:xfrm>
          <a:off x="4594225" y="1371600"/>
          <a:ext cx="3360738" cy="3263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7922371"/>
      </p:ext>
    </p:extLst>
  </p:cSld>
  <p:clrMapOvr>
    <a:masterClrMapping/>
  </p:clrMapOvr>
  <p:transition spd="med" advTm="31038">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left)">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wipe(left)">
                                      <p:cBhvr>
                                        <p:cTn id="15" dur="500"/>
                                        <p:tgtEl>
                                          <p:spTgt spid="7">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wipe(left)">
                                      <p:cBhvr>
                                        <p:cTn id="18"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19"/>
          <p:cNvSpPr txBox="1">
            <a:spLocks noGrp="1"/>
          </p:cNvSpPr>
          <p:nvPr>
            <p:ph type="title"/>
          </p:nvPr>
        </p:nvSpPr>
        <p:spPr/>
        <p:txBody>
          <a:bodyPr spcFirstLastPara="1" wrap="square" lIns="0" tIns="0" rIns="0" bIns="0" anchor="t" anchorCtr="0">
            <a:noAutofit/>
          </a:bodyPr>
          <a:lstStyle/>
          <a:p>
            <a:pPr lvl="0"/>
            <a:r>
              <a:rPr lang="en-SG" dirty="0"/>
              <a:t>Data Security Roles – </a:t>
            </a:r>
            <a:br>
              <a:rPr lang="en-SG" dirty="0"/>
            </a:br>
            <a:r>
              <a:rPr lang="en-SG" dirty="0"/>
              <a:t>Data Custodian</a:t>
            </a:r>
          </a:p>
        </p:txBody>
      </p:sp>
      <p:sp>
        <p:nvSpPr>
          <p:cNvPr id="7" name="Content Placeholder 6">
            <a:extLst>
              <a:ext uri="{FF2B5EF4-FFF2-40B4-BE49-F238E27FC236}">
                <a16:creationId xmlns:a16="http://schemas.microsoft.com/office/drawing/2014/main" id="{4FF093B8-266E-427E-BE9C-23181DB8FC9E}"/>
              </a:ext>
            </a:extLst>
          </p:cNvPr>
          <p:cNvSpPr>
            <a:spLocks noGrp="1"/>
          </p:cNvSpPr>
          <p:nvPr>
            <p:ph sz="half" idx="1"/>
          </p:nvPr>
        </p:nvSpPr>
        <p:spPr/>
        <p:txBody>
          <a:bodyPr/>
          <a:lstStyle/>
          <a:p>
            <a:r>
              <a:rPr lang="en-SG" dirty="0"/>
              <a:t>Individuals responsible for storing and processing the data</a:t>
            </a:r>
          </a:p>
          <a:p>
            <a:r>
              <a:rPr lang="en-SG" dirty="0"/>
              <a:t>Often IT staff with roles as system owners or administrators</a:t>
            </a:r>
          </a:p>
          <a:p>
            <a:pPr lvl="1"/>
            <a:r>
              <a:rPr lang="en-SG" dirty="0"/>
              <a:t>Usually custodians for almost all data due to nature of the job</a:t>
            </a:r>
          </a:p>
          <a:p>
            <a:endParaRPr lang="en-SG" dirty="0"/>
          </a:p>
        </p:txBody>
      </p:sp>
      <p:sp>
        <p:nvSpPr>
          <p:cNvPr id="113" name="Google Shape;113;p19"/>
          <p:cNvSpPr txBox="1">
            <a:spLocks noGrp="1"/>
          </p:cNvSpPr>
          <p:nvPr>
            <p:ph type="sldNum" sz="quarter" idx="12"/>
          </p:nvPr>
        </p:nvSpPr>
        <p:spPr/>
        <p:txBody>
          <a:bodyPr spcFirstLastPara="1" wrap="square" lIns="0" tIns="0" rIns="0" bIns="0" anchor="ctr" anchorCtr="0">
            <a:noAutofit/>
          </a:bodyPr>
          <a:lstStyle/>
          <a:p>
            <a:pPr lvl="0"/>
            <a:fld id="{00000000-1234-1234-1234-123412341234}" type="slidenum">
              <a:rPr lang="en"/>
              <a:pPr lvl="0"/>
              <a:t>7</a:t>
            </a:fld>
            <a:endParaRPr lang="en"/>
          </a:p>
        </p:txBody>
      </p:sp>
      <p:graphicFrame>
        <p:nvGraphicFramePr>
          <p:cNvPr id="11" name="Content Placeholder 10">
            <a:extLst>
              <a:ext uri="{FF2B5EF4-FFF2-40B4-BE49-F238E27FC236}">
                <a16:creationId xmlns:a16="http://schemas.microsoft.com/office/drawing/2014/main" id="{B30F4067-CB19-4439-B1A8-AD6A20C76158}"/>
              </a:ext>
            </a:extLst>
          </p:cNvPr>
          <p:cNvGraphicFramePr>
            <a:graphicFrameLocks noGrp="1"/>
          </p:cNvGraphicFramePr>
          <p:nvPr>
            <p:ph sz="half" idx="2"/>
          </p:nvPr>
        </p:nvGraphicFramePr>
        <p:xfrm>
          <a:off x="4594225" y="1371600"/>
          <a:ext cx="3360738" cy="3263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7367535"/>
      </p:ext>
    </p:extLst>
  </p:cSld>
  <p:clrMapOvr>
    <a:masterClrMapping/>
  </p:clrMapOvr>
  <p:transition spd="med" advTm="31038">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wipe(left)">
                                      <p:cBhvr>
                                        <p:cTn id="15"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19"/>
          <p:cNvSpPr txBox="1">
            <a:spLocks noGrp="1"/>
          </p:cNvSpPr>
          <p:nvPr>
            <p:ph type="title"/>
          </p:nvPr>
        </p:nvSpPr>
        <p:spPr>
          <a:xfrm>
            <a:off x="946404" y="220649"/>
            <a:ext cx="7269480" cy="1047843"/>
          </a:xfrm>
        </p:spPr>
        <p:txBody>
          <a:bodyPr spcFirstLastPara="1" wrap="square" lIns="0" tIns="0" rIns="0" bIns="0" anchor="t" anchorCtr="0">
            <a:noAutofit/>
          </a:bodyPr>
          <a:lstStyle/>
          <a:p>
            <a:pPr lvl="0"/>
            <a:r>
              <a:rPr lang="en-SG" dirty="0"/>
              <a:t>Data Security Roles &amp; Data Privacy</a:t>
            </a:r>
          </a:p>
        </p:txBody>
      </p:sp>
      <p:sp>
        <p:nvSpPr>
          <p:cNvPr id="7" name="Content Placeholder 6">
            <a:extLst>
              <a:ext uri="{FF2B5EF4-FFF2-40B4-BE49-F238E27FC236}">
                <a16:creationId xmlns:a16="http://schemas.microsoft.com/office/drawing/2014/main" id="{4FF093B8-266E-427E-BE9C-23181DB8FC9E}"/>
              </a:ext>
            </a:extLst>
          </p:cNvPr>
          <p:cNvSpPr>
            <a:spLocks noGrp="1"/>
          </p:cNvSpPr>
          <p:nvPr>
            <p:ph sz="half" idx="1"/>
          </p:nvPr>
        </p:nvSpPr>
        <p:spPr>
          <a:xfrm>
            <a:off x="946404" y="1371600"/>
            <a:ext cx="3360420" cy="3263503"/>
          </a:xfrm>
        </p:spPr>
        <p:txBody>
          <a:bodyPr>
            <a:normAutofit fontScale="92500" lnSpcReduction="20000"/>
          </a:bodyPr>
          <a:lstStyle/>
          <a:p>
            <a:r>
              <a:rPr lang="en-SG" dirty="0"/>
              <a:t>Data owners responsible to ensure organisation fulfils privacy requirements</a:t>
            </a:r>
          </a:p>
          <a:p>
            <a:pPr lvl="1"/>
            <a:r>
              <a:rPr lang="en-SG" dirty="0"/>
              <a:t>Legal, contractual or ethical obligations</a:t>
            </a:r>
          </a:p>
          <a:p>
            <a:r>
              <a:rPr lang="en-SG" dirty="0"/>
              <a:t>Data stewards ensure that measures are in place to meet CIA requirements</a:t>
            </a:r>
          </a:p>
          <a:p>
            <a:pPr lvl="1"/>
            <a:r>
              <a:rPr lang="en-SG" dirty="0"/>
              <a:t>E.g., encryption, back-ups, access controls, etc</a:t>
            </a:r>
          </a:p>
          <a:p>
            <a:r>
              <a:rPr lang="en-SG" dirty="0"/>
              <a:t>E.g., Employee’s Personal Information</a:t>
            </a:r>
          </a:p>
          <a:p>
            <a:pPr lvl="1"/>
            <a:r>
              <a:rPr lang="en-SG" dirty="0"/>
              <a:t>Data owner ensure proper protection and legitimate use</a:t>
            </a:r>
          </a:p>
          <a:p>
            <a:pPr lvl="1"/>
            <a:r>
              <a:rPr lang="en-SG" dirty="0"/>
              <a:t>Data Steward enforces appropriate measures are followed</a:t>
            </a:r>
          </a:p>
          <a:p>
            <a:pPr lvl="1"/>
            <a:r>
              <a:rPr lang="en-SG" dirty="0"/>
              <a:t>Data custodians ensure protections are in place and functioning</a:t>
            </a:r>
          </a:p>
          <a:p>
            <a:endParaRPr lang="en-SG" dirty="0"/>
          </a:p>
        </p:txBody>
      </p:sp>
      <p:graphicFrame>
        <p:nvGraphicFramePr>
          <p:cNvPr id="11" name="Content Placeholder 10">
            <a:extLst>
              <a:ext uri="{FF2B5EF4-FFF2-40B4-BE49-F238E27FC236}">
                <a16:creationId xmlns:a16="http://schemas.microsoft.com/office/drawing/2014/main" id="{B30F4067-CB19-4439-B1A8-AD6A20C76158}"/>
              </a:ext>
            </a:extLst>
          </p:cNvPr>
          <p:cNvGraphicFramePr>
            <a:graphicFrameLocks noGrp="1"/>
          </p:cNvGraphicFramePr>
          <p:nvPr>
            <p:ph sz="half" idx="2"/>
            <p:extLst>
              <p:ext uri="{D42A27DB-BD31-4B8C-83A1-F6EECF244321}">
                <p14:modId xmlns:p14="http://schemas.microsoft.com/office/powerpoint/2010/main" val="1234430084"/>
              </p:ext>
            </p:extLst>
          </p:nvPr>
        </p:nvGraphicFramePr>
        <p:xfrm>
          <a:off x="4594225" y="1371600"/>
          <a:ext cx="3360738" cy="3263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3" name="Google Shape;113;p19"/>
          <p:cNvSpPr txBox="1">
            <a:spLocks noGrp="1"/>
          </p:cNvSpPr>
          <p:nvPr>
            <p:ph type="sldNum" sz="quarter" idx="12"/>
          </p:nvPr>
        </p:nvSpPr>
        <p:spPr>
          <a:xfrm>
            <a:off x="8469630" y="4629150"/>
            <a:ext cx="685800" cy="445294"/>
          </a:xfrm>
        </p:spPr>
        <p:txBody>
          <a:bodyPr spcFirstLastPara="1" wrap="square" lIns="0" tIns="0" rIns="0" bIns="0" anchor="ctr" anchorCtr="0">
            <a:noAutofit/>
          </a:bodyPr>
          <a:lstStyle/>
          <a:p>
            <a:pPr lvl="0"/>
            <a:fld id="{00000000-1234-1234-1234-123412341234}" type="slidenum">
              <a:rPr lang="en"/>
              <a:pPr lvl="0"/>
              <a:t>8</a:t>
            </a:fld>
            <a:endParaRPr lang="en"/>
          </a:p>
        </p:txBody>
      </p:sp>
    </p:spTree>
    <p:extLst>
      <p:ext uri="{BB962C8B-B14F-4D97-AF65-F5344CB8AC3E}">
        <p14:creationId xmlns:p14="http://schemas.microsoft.com/office/powerpoint/2010/main" val="1534580757"/>
      </p:ext>
    </p:extLst>
  </p:cSld>
  <p:clrMapOvr>
    <a:masterClrMapping/>
  </p:clrMapOvr>
  <p:transition spd="med" advTm="31038">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left)">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wipe(left)">
                                      <p:cBhvr>
                                        <p:cTn id="15" dur="500"/>
                                        <p:tgtEl>
                                          <p:spTgt spid="7">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wipe(left)">
                                      <p:cBhvr>
                                        <p:cTn id="18" dur="500"/>
                                        <p:tgtEl>
                                          <p:spTgt spid="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wipe(left)">
                                      <p:cBhvr>
                                        <p:cTn id="23" dur="500"/>
                                        <p:tgtEl>
                                          <p:spTgt spid="7">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wipe(left)">
                                      <p:cBhvr>
                                        <p:cTn id="26" dur="500"/>
                                        <p:tgtEl>
                                          <p:spTgt spid="7">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Effect transition="in" filter="wipe(left)">
                                      <p:cBhvr>
                                        <p:cTn id="29" dur="500"/>
                                        <p:tgtEl>
                                          <p:spTgt spid="7">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wipe(left)">
                                      <p:cBhvr>
                                        <p:cTn id="32"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0480-83DD-4B5D-9C87-2A7B4AA4B9BC}"/>
              </a:ext>
            </a:extLst>
          </p:cNvPr>
          <p:cNvSpPr>
            <a:spLocks noGrp="1"/>
          </p:cNvSpPr>
          <p:nvPr>
            <p:ph type="title"/>
          </p:nvPr>
        </p:nvSpPr>
        <p:spPr>
          <a:xfrm>
            <a:off x="946404" y="220649"/>
            <a:ext cx="7269480" cy="1047843"/>
          </a:xfrm>
        </p:spPr>
        <p:txBody>
          <a:bodyPr/>
          <a:lstStyle/>
          <a:p>
            <a:r>
              <a:rPr lang="en-SG" dirty="0"/>
              <a:t>Summary</a:t>
            </a:r>
          </a:p>
        </p:txBody>
      </p:sp>
      <p:sp>
        <p:nvSpPr>
          <p:cNvPr id="3" name="Text Placeholder 2">
            <a:extLst>
              <a:ext uri="{FF2B5EF4-FFF2-40B4-BE49-F238E27FC236}">
                <a16:creationId xmlns:a16="http://schemas.microsoft.com/office/drawing/2014/main" id="{45C1B8B9-BD94-4171-BDFF-57DE5D628C96}"/>
              </a:ext>
            </a:extLst>
          </p:cNvPr>
          <p:cNvSpPr>
            <a:spLocks noGrp="1"/>
          </p:cNvSpPr>
          <p:nvPr>
            <p:ph idx="1"/>
          </p:nvPr>
        </p:nvSpPr>
        <p:spPr>
          <a:xfrm>
            <a:off x="946404" y="1371600"/>
            <a:ext cx="6446520" cy="3263503"/>
          </a:xfrm>
        </p:spPr>
        <p:txBody>
          <a:bodyPr>
            <a:normAutofit/>
          </a:bodyPr>
          <a:lstStyle/>
          <a:p>
            <a:r>
              <a:rPr lang="en-SG" dirty="0"/>
              <a:t>Data Security Management as an important area of data governance </a:t>
            </a:r>
          </a:p>
          <a:p>
            <a:r>
              <a:rPr lang="en-SG" dirty="0"/>
              <a:t>The goal of Data Security Policies</a:t>
            </a:r>
          </a:p>
          <a:p>
            <a:r>
              <a:rPr lang="en-SG" dirty="0"/>
              <a:t>The relationship between policies, standard, procedure and guidelines</a:t>
            </a:r>
          </a:p>
          <a:p>
            <a:r>
              <a:rPr lang="en-SG" dirty="0"/>
              <a:t>The key policies to be covered under Data Security</a:t>
            </a:r>
          </a:p>
          <a:p>
            <a:r>
              <a:rPr lang="en-SG" dirty="0"/>
              <a:t>The Data Security roles namely data owner, data steward and data custodian</a:t>
            </a:r>
          </a:p>
          <a:p>
            <a:r>
              <a:rPr lang="en-SG" dirty="0"/>
              <a:t>Different focuses between data security and data privacy</a:t>
            </a:r>
          </a:p>
        </p:txBody>
      </p:sp>
      <p:sp>
        <p:nvSpPr>
          <p:cNvPr id="4" name="Slide Number Placeholder 3">
            <a:extLst>
              <a:ext uri="{FF2B5EF4-FFF2-40B4-BE49-F238E27FC236}">
                <a16:creationId xmlns:a16="http://schemas.microsoft.com/office/drawing/2014/main" id="{56457F6A-ED44-48BC-84EF-33552574022A}"/>
              </a:ext>
            </a:extLst>
          </p:cNvPr>
          <p:cNvSpPr>
            <a:spLocks noGrp="1"/>
          </p:cNvSpPr>
          <p:nvPr>
            <p:ph type="sldNum" sz="quarter" idx="12"/>
          </p:nvPr>
        </p:nvSpPr>
        <p:spPr>
          <a:xfrm>
            <a:off x="8469630" y="4629150"/>
            <a:ext cx="685800" cy="445294"/>
          </a:xfrm>
        </p:spPr>
        <p:txBody>
          <a:bodyPr>
            <a:normAutofit fontScale="92500" lnSpcReduction="10000"/>
          </a:bodyPr>
          <a:lstStyle/>
          <a:p>
            <a:pPr lvl="0"/>
            <a:fld id="{00000000-1234-1234-1234-123412341234}" type="slidenum">
              <a:rPr lang="en" smtClean="0"/>
              <a:pPr lvl="0"/>
              <a:t>9</a:t>
            </a:fld>
            <a:endParaRPr lang="en"/>
          </a:p>
        </p:txBody>
      </p:sp>
    </p:spTree>
    <p:custDataLst>
      <p:tags r:id="rId1"/>
    </p:custDataLst>
    <p:extLst>
      <p:ext uri="{BB962C8B-B14F-4D97-AF65-F5344CB8AC3E}">
        <p14:creationId xmlns:p14="http://schemas.microsoft.com/office/powerpoint/2010/main" val="3146603045"/>
      </p:ext>
    </p:extLst>
  </p:cSld>
  <p:clrMapOvr>
    <a:masterClrMapping/>
  </p:clrMapOvr>
  <p:transition spd="med" advTm="38431">
    <p:pull/>
  </p:transition>
</p:sld>
</file>

<file path=ppt/tags/tag1.xml><?xml version="1.0" encoding="utf-8"?>
<p:tagLst xmlns:a="http://schemas.openxmlformats.org/drawingml/2006/main" xmlns:r="http://schemas.openxmlformats.org/officeDocument/2006/relationships" xmlns:p="http://schemas.openxmlformats.org/presentationml/2006/main">
  <p:tag name="TIMING" val="|5|4.7|3.6|4.7|4.6|6.2"/>
</p:tagLst>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1789</TotalTime>
  <Words>1056</Words>
  <Application>Microsoft Office PowerPoint</Application>
  <PresentationFormat>On-screen Show (16:9)</PresentationFormat>
  <Paragraphs>78</Paragraphs>
  <Slides>9</Slides>
  <Notes>8</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Schoolbook</vt:lpstr>
      <vt:lpstr>Wingdings 2</vt:lpstr>
      <vt:lpstr>View</vt:lpstr>
      <vt:lpstr>Data Security Perspectives in Data Governance</vt:lpstr>
      <vt:lpstr>Learning Outcome</vt:lpstr>
      <vt:lpstr>Data Security Roles</vt:lpstr>
      <vt:lpstr>Data Security Roles</vt:lpstr>
      <vt:lpstr>Data Security Roles –  Data Owner</vt:lpstr>
      <vt:lpstr>Data Security Roles –  Data Steward</vt:lpstr>
      <vt:lpstr>Data Security Roles –  Data Custodian</vt:lpstr>
      <vt:lpstr>Data Security Roles &amp; Data Privacy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Vincent PHUA (NYP)</cp:lastModifiedBy>
  <cp:revision>129</cp:revision>
  <dcterms:modified xsi:type="dcterms:W3CDTF">2021-11-10T07:59:41Z</dcterms:modified>
</cp:coreProperties>
</file>