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c71a39d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c71a39d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c71a39d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dc71a39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c71a39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c71a39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c71a39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c71a39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c71a39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c71a39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dc71a39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dc71a39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c71a39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c71a39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c71a39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dc71a39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c71a39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dc71a39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dc71a39d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dc71a39d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dc71a39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dc71a39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Diamond Price Prediction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26800" y="4195050"/>
            <a:ext cx="231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20">
                <a:solidFill>
                  <a:srgbClr val="FFFFFF"/>
                </a:solidFill>
              </a:rPr>
              <a:t>Mayura Solow</a:t>
            </a:r>
            <a:endParaRPr sz="132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20">
                <a:solidFill>
                  <a:srgbClr val="FFFFFF"/>
                </a:solidFill>
              </a:rPr>
              <a:t>Dan Watson</a:t>
            </a:r>
            <a:endParaRPr sz="132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20">
                <a:solidFill>
                  <a:srgbClr val="FFFFFF"/>
                </a:solidFill>
              </a:rPr>
              <a:t>KaBria Broadwater</a:t>
            </a:r>
            <a:endParaRPr sz="132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20">
                <a:solidFill>
                  <a:srgbClr val="FFFFFF"/>
                </a:solidFill>
              </a:rPr>
              <a:t>Nico Eiden</a:t>
            </a:r>
            <a:endParaRPr sz="132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C’s “Clarity, Cut &amp; Color”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Clarity: 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Cut: 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Color: </a:t>
            </a:r>
            <a:endParaRPr sz="2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1423575" cy="11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550" y="3019575"/>
            <a:ext cx="1964750" cy="15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