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2133fddc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2133fddc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05b08979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05b08979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06e32ec2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06e32ec2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06e32ec2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06e32ec2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06e32ec2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06e32ec2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06e32ec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06e32ec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06e32ec2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06e32ec2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0456e6945_0_2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0456e6945_0_2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05b0897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05b0897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05b0897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05b0897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05b08979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05b08979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05b08979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05b08979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2133fdd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2133fdd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2133fddc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2133fddc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2133fddc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2133fddc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ancyalaswad90/diamonds-pric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FinTech Project 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Predicting Diamond Prices</a:t>
            </a:r>
            <a:endParaRPr sz="200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4496250" y="3443750"/>
            <a:ext cx="4255500" cy="13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Mayura Solow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Nico Eiden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KaBria Broadwater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Dan Watson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(cont.)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637475"/>
            <a:ext cx="8839204" cy="2563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279575" y="500925"/>
            <a:ext cx="37389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 Advisor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Conversational User interfaces (CUIs)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B2B2B"/>
                </a:solidFill>
              </a:rPr>
              <a:t>Following AWS services were utilized to develop the Robo Advisor to predict diamond prices</a:t>
            </a:r>
            <a:endParaRPr sz="1500">
              <a:solidFill>
                <a:srgbClr val="2B2B2B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2B2B2B"/>
              </a:buClr>
              <a:buSzPts val="1500"/>
              <a:buChar char="●"/>
            </a:pPr>
            <a:r>
              <a:rPr lang="en" sz="1500">
                <a:solidFill>
                  <a:srgbClr val="2B2B2B"/>
                </a:solidFill>
              </a:rPr>
              <a:t>Amazon SageMaker</a:t>
            </a:r>
            <a:endParaRPr sz="1500">
              <a:solidFill>
                <a:srgbClr val="2B2B2B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Char char="●"/>
            </a:pPr>
            <a:r>
              <a:rPr lang="en" sz="1500">
                <a:solidFill>
                  <a:srgbClr val="2B2B2B"/>
                </a:solidFill>
              </a:rPr>
              <a:t>Amazon Lex</a:t>
            </a:r>
            <a:endParaRPr sz="1500">
              <a:solidFill>
                <a:srgbClr val="2B2B2B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Char char="●"/>
            </a:pPr>
            <a:r>
              <a:rPr lang="en" sz="1500">
                <a:solidFill>
                  <a:srgbClr val="2B2B2B"/>
                </a:solidFill>
              </a:rPr>
              <a:t>Amazon S3</a:t>
            </a:r>
            <a:endParaRPr sz="1500">
              <a:solidFill>
                <a:srgbClr val="2B2B2B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Char char="●"/>
            </a:pPr>
            <a:r>
              <a:rPr lang="en" sz="1500">
                <a:solidFill>
                  <a:srgbClr val="2B2B2B"/>
                </a:solidFill>
              </a:rPr>
              <a:t>AWS Lambda</a:t>
            </a:r>
            <a:endParaRPr sz="1500">
              <a:solidFill>
                <a:srgbClr val="2B2B2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rgbClr val="2B2B2B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75" y="1364175"/>
            <a:ext cx="1994894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Diamond Price Predictor Lambda       Function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Utterances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Lambda_function.py</a:t>
            </a:r>
            <a:endParaRPr sz="18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b="1"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163" y="1104025"/>
            <a:ext cx="4765425" cy="18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600" y="3109450"/>
            <a:ext cx="4765401" cy="182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Diamond Price Predictor Advisor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*Slots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*Confirmation Prompt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400" cy="243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75" y="3103675"/>
            <a:ext cx="4166400" cy="182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Diamond Predictor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*Fullfillment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*Closing Response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399" cy="375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241375" y="1956150"/>
            <a:ext cx="3706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Diamond Price Predictor Advisor 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513" y="500925"/>
            <a:ext cx="4136725" cy="23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200" y="2743200"/>
            <a:ext cx="4339875" cy="21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within the Diamond Price Predictor Bot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5231425" y="500925"/>
            <a:ext cx="31212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00" y="2831125"/>
            <a:ext cx="3569751" cy="20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6539" y="0"/>
            <a:ext cx="326807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79575" y="500925"/>
            <a:ext cx="37389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Diamond Price Prediction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185250"/>
            <a:ext cx="4166400" cy="44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data was obtained from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Diamonds Prices | Kaggle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data has nearly 53,940 records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29876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b="1" u="sng"/>
              <a:t>Data includes </a:t>
            </a:r>
            <a:endParaRPr b="1" u="sng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caret -size</a:t>
            </a:r>
            <a:endParaRPr/>
          </a:p>
          <a:p>
            <a:pPr marL="457200" lvl="0" indent="9144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cut - shape of the stone</a:t>
            </a:r>
            <a:endParaRPr/>
          </a:p>
          <a:p>
            <a:pPr marL="457200" lvl="0" indent="9144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color - Grades between D and Z and D has the highest values</a:t>
            </a:r>
            <a:endParaRPr/>
          </a:p>
          <a:p>
            <a:pPr marL="457200" lvl="0" indent="9144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table - refracts rays of light as they pass</a:t>
            </a:r>
            <a:endParaRPr/>
          </a:p>
          <a:p>
            <a:pPr marL="457200" lvl="0" indent="9144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X,Y,Z -  three spatial dimensions. X,Y, Z coordinates. These denote height, width and depth</a:t>
            </a:r>
            <a:endParaRPr/>
          </a:p>
          <a:p>
            <a:pPr marL="457200" lvl="0" indent="9144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Clarity - grade on a scale from Flawless to Included</a:t>
            </a:r>
            <a:endParaRPr/>
          </a:p>
          <a:p>
            <a:pPr marL="457200" lvl="0" indent="9144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2" name="Google Shape;72;p14" title="from Unsplash - royalty fre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300" y="3705075"/>
            <a:ext cx="4828699" cy="14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2870" y="860870"/>
            <a:ext cx="4253576" cy="5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79575" y="500925"/>
            <a:ext cx="37389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B2B2B"/>
                </a:solidFill>
              </a:rPr>
              <a:t>Logistic Regression uses supervised learning and trains labeled datasets to make predictions</a:t>
            </a:r>
            <a:endParaRPr sz="1500">
              <a:solidFill>
                <a:srgbClr val="2B2B2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B2B2B"/>
                </a:solidFill>
              </a:rPr>
              <a:t>The model considers past factors, known outcomes and predicts the future outcome</a:t>
            </a:r>
            <a:endParaRPr sz="1500">
              <a:solidFill>
                <a:srgbClr val="2B2B2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B2B2B"/>
                </a:solidFill>
              </a:rPr>
              <a:t>Logistic regression is the starting point for all our project and using regression to analyze and predict numerical data</a:t>
            </a:r>
            <a:endParaRPr sz="1500">
              <a:solidFill>
                <a:srgbClr val="2B2B2B"/>
              </a:solidFill>
            </a:endParaRPr>
          </a:p>
        </p:txBody>
      </p:sp>
      <p:pic>
        <p:nvPicPr>
          <p:cNvPr id="80" name="Google Shape;80;p15" title="from Unsplash - royalty fre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300" y="3705075"/>
            <a:ext cx="4828699" cy="14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279575" y="500925"/>
            <a:ext cx="37389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CSV file with over 53,000 records were read into a Pandas dataframe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Cleaned up the string data with labels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Targeting to predict pricing data and therefore Target and Features were separated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data was split into to Training and Testing and stored in variables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results were fitted into logistic regression model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At the end the accuracy was calculated and printed</a:t>
            </a:r>
            <a:endParaRPr sz="12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550" y="2693650"/>
            <a:ext cx="4179140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Neural Network Model</a:t>
            </a:r>
            <a:endParaRPr sz="260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350550" y="500925"/>
            <a:ext cx="4793400" cy="4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50">
                <a:solidFill>
                  <a:srgbClr val="222222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The Neural Network contains an input layer, four hidden layers and one output layer. The hidden layers will be densely connected</a:t>
            </a:r>
            <a:endParaRPr sz="1150">
              <a:solidFill>
                <a:srgbClr val="222222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Font typeface="Arial"/>
              <a:buAutoNum type="arabicPeriod"/>
            </a:pPr>
            <a:r>
              <a:rPr lang="en" sz="1150">
                <a:solidFill>
                  <a:srgbClr val="222222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The first layer contains 250  neurons, the second hidden layer contains 125  neurons, the third hidden layer contains 100 and the fourth contain 25 neurons</a:t>
            </a:r>
            <a:endParaRPr sz="1150">
              <a:solidFill>
                <a:srgbClr val="222222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Font typeface="Arial"/>
              <a:buAutoNum type="arabicPeriod"/>
            </a:pPr>
            <a:r>
              <a:rPr lang="en" sz="1150">
                <a:solidFill>
                  <a:srgbClr val="222222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Any more than 4 layers and the accuracy suffered. </a:t>
            </a:r>
            <a:endParaRPr sz="1150">
              <a:solidFill>
                <a:srgbClr val="222222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550" y="2519375"/>
            <a:ext cx="46767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Neural Network Model Cont. 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varied widely as the neurons were updated.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Highest accuracy reached: 67.2%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Lowest 9%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2336000"/>
            <a:ext cx="4249301" cy="23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1769175"/>
            <a:ext cx="26193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650" y="1612726"/>
            <a:ext cx="4312451" cy="13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(cont.)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2600"/>
            <a:ext cx="8839204" cy="3163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(cont.)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4075"/>
            <a:ext cx="8839204" cy="1760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38885"/>
            <a:ext cx="7455468" cy="170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On-screen Show (16:9)</PresentationFormat>
  <Paragraphs>61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Merriweather</vt:lpstr>
      <vt:lpstr>Arial</vt:lpstr>
      <vt:lpstr>Roboto</vt:lpstr>
      <vt:lpstr>Paradigm</vt:lpstr>
      <vt:lpstr>FinTech Project 2 Predicting Diamond Prices</vt:lpstr>
      <vt:lpstr>Diamond Price Prediction Data  </vt:lpstr>
      <vt:lpstr>Logistic Regression Model  </vt:lpstr>
      <vt:lpstr>Logistic Regression Model  </vt:lpstr>
      <vt:lpstr>Neural Network Model</vt:lpstr>
      <vt:lpstr>Neural Network Model Cont. </vt:lpstr>
      <vt:lpstr>Random Forest Model</vt:lpstr>
      <vt:lpstr>Random Forest (cont.)</vt:lpstr>
      <vt:lpstr>Random Forest (cont.)</vt:lpstr>
      <vt:lpstr>Random Forest (cont.)</vt:lpstr>
      <vt:lpstr>Robo Advisor Conversational User interfaces (CUIs)   </vt:lpstr>
      <vt:lpstr>Diamond Price Predictor Lambda       Function &amp; Utterances</vt:lpstr>
      <vt:lpstr>Diamond Price Predictor Advisor  *Slots *Confirmation Prompt</vt:lpstr>
      <vt:lpstr>Diamond Predictor *Fullfillment *Closing Response</vt:lpstr>
      <vt:lpstr>Diamond Price Predictor Advisor </vt:lpstr>
      <vt:lpstr>Challenges within the Diamond Price Predictor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Project 2 Predicting Diamond Prices</dc:title>
  <dc:creator>Dan Watson</dc:creator>
  <cp:lastModifiedBy>Dan Watson</cp:lastModifiedBy>
  <cp:revision>1</cp:revision>
  <dcterms:modified xsi:type="dcterms:W3CDTF">2022-08-04T16:53:15Z</dcterms:modified>
</cp:coreProperties>
</file>