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9ad4eb9ea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9ad4eb9ea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75206b4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75206b4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6d6fb64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6d6fb64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6d6fb64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6d6fb64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6d6fb64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6d6fb64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75206b4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75206b4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074e3f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074e3f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Project 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Real Estate Title Transfers and  Registration </a:t>
            </a:r>
            <a:r>
              <a:rPr lang="en"/>
              <a:t> 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Mayura Solow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Nico Eiden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 Watson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Why…..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and selling a home has, for the most part, been been stuck in the same antiquated processes.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title insurance industry is a 7 Billion a year industry that is build on the idea that errors are inevitable based on the way things are currently done.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the City can issue a new Title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title will have information such as Tax ID, Buyer, Seller, Bank, Lien Amount, and URI for metadata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Home Title functionality can be executed by any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Lien can only be executed by the 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transfer of the Title can be carried out by the Owner or the City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 Real Estate Titles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725" y="1198838"/>
            <a:ext cx="5353126" cy="37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041975" y="1531200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New Deed”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25" y="1336625"/>
            <a:ext cx="8436174" cy="32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Mortgages and other Liens..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50" y="1335350"/>
            <a:ext cx="4248000" cy="29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940475" y="1489825"/>
            <a:ext cx="33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826" y="2571750"/>
            <a:ext cx="2685975" cy="23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of Existing Title to New Owner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5091100" y="1489825"/>
            <a:ext cx="3665100" cy="29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00" y="1307225"/>
            <a:ext cx="5509150" cy="34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will be a viable future for the real-estate industry.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structure can work for other industries where “title” is transferred from person to person (vehicle sales, art, etc..).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issues.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Re-educating/revamp entire industries.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Logistics and cost for smaller markets.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Slab</vt:lpstr>
      <vt:lpstr>Arial</vt:lpstr>
      <vt:lpstr>Roboto</vt:lpstr>
      <vt:lpstr>Marina</vt:lpstr>
      <vt:lpstr>FinTech Project 3 Real Estate Title Transfers and  Registration  </vt:lpstr>
      <vt:lpstr>The Why…..</vt:lpstr>
      <vt:lpstr>Business Rules</vt:lpstr>
      <vt:lpstr>Tokenize Real Estate Titles</vt:lpstr>
      <vt:lpstr>“The New Deed”</vt:lpstr>
      <vt:lpstr>Mortgages and other Liens.. </vt:lpstr>
      <vt:lpstr>Transfer of Existing Title to New Owner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Project 3 Real Estate Title Transfers and  Registration</dc:title>
  <dc:creator>Dan Watson</dc:creator>
  <cp:lastModifiedBy>Dan Watson</cp:lastModifiedBy>
  <cp:revision>1</cp:revision>
  <dcterms:modified xsi:type="dcterms:W3CDTF">2022-09-21T23:24:12Z</dcterms:modified>
</cp:coreProperties>
</file>