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9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F2B3-28EB-4A21-9FE4-6839979DE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C715-986B-44D8-9D1B-0ABC1A3C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CAA5-B55B-4F05-820E-3A6333A4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E237-31D2-4BF0-AB8A-C70006F3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6D0B-7279-4BBC-84E6-6E8797E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5BBA-E1C7-413C-8288-CAC7F7E3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2D8B7-89E5-4C1C-B24F-3236B02BA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A6CF-D50C-402F-8DAE-92EE32E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4558-21CB-4364-8F94-9717197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A3B0-7CF9-41A8-987B-70D1899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6CA84-93A3-4842-94BD-6433DF98A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86DA-7762-4BD8-9491-52F2D56C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B8EA-2864-4395-908E-3012C112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47DB-3C3D-49A3-A6FE-C774BBC7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1F6F-63B8-4CB0-9524-1853304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365D-E306-48F0-B525-DDB5F8F6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043F-C138-4E9A-92E6-61900481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87D0-E179-47F8-8DE3-A2D0B67C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2AB5-1372-436D-A292-29994CE6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74E3-0563-4BE4-8141-E29F339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AF87-C2DE-44A5-9115-6D2AF1C7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A5FA-4394-4E4A-B8E2-8971D738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5ED0-E4DD-4B27-A435-754360A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2012-A3CC-450C-9055-2907A483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434D-91CC-4952-A8BB-727C6B3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08AF-FD45-428E-B7EF-EDC2C4F9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07EC-3EAA-4FDD-AFE5-8299B4AB6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58A1C-A37C-446C-8027-05A54481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237A1-0E36-43A0-9860-E23F0C20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40D9-DD81-4786-9D8D-E70F53D8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EFAF7-FC23-47FC-90B8-C7FD4702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2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0AA7-33CD-4A0D-820B-E54F518E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71ED-D84F-4079-BA03-FBB53934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42AA-2674-4BD7-9619-3AC5376DF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754ED-6210-417F-B3C3-0AC8A76E0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37048-B53C-4F13-B3AF-6C1E6CBE0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2B315-21DD-40FB-9D5E-9FE01DDB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38A4E-C798-4B89-B526-9CD59783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91DA7-A5CE-43D8-A0BE-AA23DD1D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A916-6B0A-4B3C-9918-9373AFC3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8E526-862B-4190-9FAD-C0F2614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8821D-2B8F-467B-97F4-57DF6133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CFD3-D7D0-4CF8-BB9F-6A25E9F4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2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00858-2ED6-4948-B525-646E7AF5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627D0-7A49-4AC5-BAE5-0F364D95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D08EC-05C6-45A7-95F3-D1832782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5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1518-8DC5-433D-828A-146E288C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C260-D34C-410D-BD31-02515756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67B16-861A-42F0-A532-D5F1960D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90FC3-E3F3-44DB-A3B8-4553D2B5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36B88-A3FC-4A66-9B50-BB2A2053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C19B-FB50-4F40-90AB-948B90FF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93A3-DC89-47F8-BD6F-7E71A305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0CF82-F436-42D4-BA30-65694E314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33767-FEEE-4DE9-8194-E7C3A64B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DDB6-5C63-47C9-B0F3-9E62F0BF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473F1-2383-4B2B-95A3-E11F6299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7E07B-0F8E-4CF1-8CBD-D8478074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2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FAA5F-7C74-4CF4-B9ED-290D0F9A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3860-242F-4936-B176-01A23081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A82F-2D3E-4483-921A-0EB3BEF52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F2BA-F22A-4B1A-956B-F5FF258902CF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6693-8D6F-4E11-B2F8-2A0ADE708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E902-F800-40E8-A0C8-141426459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75BE-70FA-4429-9021-2834923E7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11218F5-E34E-4AC2-9A50-4FA8C206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4167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9251B8-6C69-4464-8209-DDC67CFBBAD4}"/>
              </a:ext>
            </a:extLst>
          </p:cNvPr>
          <p:cNvSpPr txBox="1"/>
          <p:nvPr/>
        </p:nvSpPr>
        <p:spPr>
          <a:xfrm>
            <a:off x="1463040" y="1739900"/>
            <a:ext cx="1072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TAMU Swarm manufacturing meeting</a:t>
            </a:r>
            <a:endParaRPr lang="zh-CN" altLang="en-US" sz="4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99EE18-722F-4C1E-AE4B-6F4F6CEAA5E5}"/>
              </a:ext>
            </a:extLst>
          </p:cNvPr>
          <p:cNvSpPr txBox="1"/>
          <p:nvPr/>
        </p:nvSpPr>
        <p:spPr>
          <a:xfrm>
            <a:off x="5378450" y="3810050"/>
            <a:ext cx="270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Rencheng</a:t>
            </a:r>
          </a:p>
          <a:p>
            <a:pPr algn="ctr"/>
            <a:r>
              <a:rPr lang="en-US" altLang="zh-CN" sz="2800" dirty="0"/>
              <a:t>Feb 04, 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17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EE150C6-8CC8-416A-A15F-823EA8DC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33588" r="31512" b="14590"/>
          <a:stretch/>
        </p:blipFill>
        <p:spPr>
          <a:xfrm>
            <a:off x="8552542" y="929640"/>
            <a:ext cx="2631559" cy="26041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8711096-F19E-47C6-A6A1-31C2F4184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37" t="29115" r="30230" b="15085"/>
          <a:stretch/>
        </p:blipFill>
        <p:spPr>
          <a:xfrm>
            <a:off x="8552542" y="3801215"/>
            <a:ext cx="2631559" cy="2594760"/>
          </a:xfrm>
          <a:prstGeom prst="rect">
            <a:avLst/>
          </a:prstGeom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3E6D7A3D-E0BF-47DD-B202-B18A06A10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34167" cy="6858000"/>
          </a:xfrm>
          <a:prstGeom prst="rect">
            <a:avLst/>
          </a:prstGeom>
        </p:spPr>
      </p:pic>
      <p:sp>
        <p:nvSpPr>
          <p:cNvPr id="50" name="文本框 7">
            <a:extLst>
              <a:ext uri="{FF2B5EF4-FFF2-40B4-BE49-F238E27FC236}">
                <a16:creationId xmlns:a16="http://schemas.microsoft.com/office/drawing/2014/main" id="{12F9F58D-2416-4392-A7BE-61AC1AF156F0}"/>
              </a:ext>
            </a:extLst>
          </p:cNvPr>
          <p:cNvSpPr txBox="1"/>
          <p:nvPr/>
        </p:nvSpPr>
        <p:spPr>
          <a:xfrm>
            <a:off x="1722119" y="344865"/>
            <a:ext cx="734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TAMU Swarm manufacturing project</a:t>
            </a:r>
            <a:endParaRPr lang="zh-CN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B8AF3-980F-43E7-9313-3511FA1C0712}"/>
              </a:ext>
            </a:extLst>
          </p:cNvPr>
          <p:cNvSpPr txBox="1"/>
          <p:nvPr/>
        </p:nvSpPr>
        <p:spPr>
          <a:xfrm>
            <a:off x="2137466" y="1782395"/>
            <a:ext cx="582712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 1:</a:t>
            </a:r>
          </a:p>
          <a:p>
            <a:endParaRPr lang="en-US" altLang="zh-CN" sz="2400" b="1" dirty="0"/>
          </a:p>
          <a:p>
            <a:r>
              <a:rPr lang="en-US" altLang="zh-CN" sz="2000" dirty="0"/>
              <a:t>Printing sequence changes after the cells shifting at No.13 and No.39 layer.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Starting sequence: Start the second printer after the first printer prints 4 cells.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printers collide after the sequence changes at No.13 layer.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Potential solution: Add wait command in G-code to adjust sequence at No.13 and No.39 layer.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407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C41C801-B021-4624-8772-4580DE2C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4167" cy="6858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D951EE84-E8AF-4526-AD31-FB5FF23F1FF7}"/>
              </a:ext>
            </a:extLst>
          </p:cNvPr>
          <p:cNvSpPr txBox="1"/>
          <p:nvPr/>
        </p:nvSpPr>
        <p:spPr>
          <a:xfrm>
            <a:off x="1722119" y="344865"/>
            <a:ext cx="734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TAMU Swarm manufacturing project</a:t>
            </a:r>
            <a:endParaRPr lang="zh-CN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F2BC3-7CAE-4C92-A58B-28BD9C575511}"/>
              </a:ext>
            </a:extLst>
          </p:cNvPr>
          <p:cNvSpPr txBox="1"/>
          <p:nvPr/>
        </p:nvSpPr>
        <p:spPr>
          <a:xfrm>
            <a:off x="2108369" y="1682334"/>
            <a:ext cx="54349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 2:</a:t>
            </a:r>
          </a:p>
          <a:p>
            <a:endParaRPr lang="en-US" altLang="zh-CN" sz="2400" b="1" dirty="0"/>
          </a:p>
          <a:p>
            <a:r>
              <a:rPr lang="en-US" altLang="zh-CN" sz="2000" dirty="0"/>
              <a:t>For the cells shifting on the border on each layer, it start to print from the outmost loop instead of inside out,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loop</a:t>
            </a:r>
            <a:r>
              <a:rPr lang="zh-CN" altLang="en-US" sz="2000" dirty="0"/>
              <a:t> </a:t>
            </a:r>
            <a:r>
              <a:rPr lang="en-US" altLang="zh-CN" sz="2000" dirty="0"/>
              <a:t>would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any support or connection with pervious layers.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Printing sequence: Start from the outmost loop to the inside.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boundary structure collapse.</a:t>
            </a:r>
            <a:endParaRPr lang="zh-CN" alt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CB113-77DB-4EE0-A2C3-1DA98D242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91" t="22788" r="27728" b="24363"/>
          <a:stretch/>
        </p:blipFill>
        <p:spPr>
          <a:xfrm>
            <a:off x="7672152" y="2211185"/>
            <a:ext cx="4157354" cy="279723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1F58807-1BFE-4B62-803C-5434896AD0EB}"/>
              </a:ext>
            </a:extLst>
          </p:cNvPr>
          <p:cNvSpPr/>
          <p:nvPr/>
        </p:nvSpPr>
        <p:spPr>
          <a:xfrm>
            <a:off x="9326880" y="2876204"/>
            <a:ext cx="847898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9F663-3F5A-416D-A3E0-E19D0A59A7EB}"/>
              </a:ext>
            </a:extLst>
          </p:cNvPr>
          <p:cNvCxnSpPr>
            <a:cxnSpLocks/>
          </p:cNvCxnSpPr>
          <p:nvPr/>
        </p:nvCxnSpPr>
        <p:spPr>
          <a:xfrm flipV="1">
            <a:off x="7929847" y="3429000"/>
            <a:ext cx="1297281" cy="3616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0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C41C801-B021-4624-8772-4580DE2C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4167" cy="6858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D951EE84-E8AF-4526-AD31-FB5FF23F1FF7}"/>
              </a:ext>
            </a:extLst>
          </p:cNvPr>
          <p:cNvSpPr txBox="1"/>
          <p:nvPr/>
        </p:nvSpPr>
        <p:spPr>
          <a:xfrm>
            <a:off x="1722119" y="344865"/>
            <a:ext cx="734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TAMU Swarm manufacturing project</a:t>
            </a:r>
            <a:endParaRPr lang="zh-CN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F2BC3-7CAE-4C92-A58B-28BD9C575511}"/>
              </a:ext>
            </a:extLst>
          </p:cNvPr>
          <p:cNvSpPr txBox="1"/>
          <p:nvPr/>
        </p:nvSpPr>
        <p:spPr>
          <a:xfrm>
            <a:off x="2108369" y="1682334"/>
            <a:ext cx="54349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 3:</a:t>
            </a:r>
          </a:p>
          <a:p>
            <a:endParaRPr lang="en-US" altLang="zh-CN" sz="2400" b="1" dirty="0"/>
          </a:p>
          <a:p>
            <a:r>
              <a:rPr lang="en-US" altLang="zh-CN" sz="2000" dirty="0"/>
              <a:t>The error of each layer’s overlapping adds up will randomly cause the nozzle collide to the printing product.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Only solution now(Laxmi): 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Pause it when this happen. 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HOME the nozzle again.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Clean the collide position.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Continue the printing.</a:t>
            </a:r>
            <a:endParaRPr lang="zh-CN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AF7E0-F438-4F9D-BB60-E34AF8294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4" t="22690" r="38333" b="22224"/>
          <a:stretch/>
        </p:blipFill>
        <p:spPr>
          <a:xfrm>
            <a:off x="7543304" y="1682334"/>
            <a:ext cx="4106463" cy="39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Rencheng Wu</dc:creator>
  <cp:lastModifiedBy>Rencheng Wu</cp:lastModifiedBy>
  <cp:revision>13</cp:revision>
  <dcterms:created xsi:type="dcterms:W3CDTF">2022-02-02T00:24:09Z</dcterms:created>
  <dcterms:modified xsi:type="dcterms:W3CDTF">2022-03-29T22:45:06Z</dcterms:modified>
</cp:coreProperties>
</file>