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3876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34447"/>
            <a:ext cx="6858000" cy="1349657"/>
          </a:xfrm>
        </p:spPr>
        <p:txBody>
          <a:bodyPr anchor="b"/>
          <a:lstStyle>
            <a:lvl1pPr algn="ctr">
              <a:defRPr sz="33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36152"/>
            <a:ext cx="6858000" cy="935965"/>
          </a:xfrm>
        </p:spPr>
        <p:txBody>
          <a:bodyPr/>
          <a:lstStyle>
            <a:lvl1pPr marL="0" indent="0" algn="ctr">
              <a:buNone/>
              <a:defRPr sz="1357"/>
            </a:lvl1pPr>
            <a:lvl2pPr marL="258455" indent="0" algn="ctr">
              <a:buNone/>
              <a:defRPr sz="1131"/>
            </a:lvl2pPr>
            <a:lvl3pPr marL="516910" indent="0" algn="ctr">
              <a:buNone/>
              <a:defRPr sz="1018"/>
            </a:lvl3pPr>
            <a:lvl4pPr marL="775365" indent="0" algn="ctr">
              <a:buNone/>
              <a:defRPr sz="904"/>
            </a:lvl4pPr>
            <a:lvl5pPr marL="1033821" indent="0" algn="ctr">
              <a:buNone/>
              <a:defRPr sz="904"/>
            </a:lvl5pPr>
            <a:lvl6pPr marL="1292276" indent="0" algn="ctr">
              <a:buNone/>
              <a:defRPr sz="904"/>
            </a:lvl6pPr>
            <a:lvl7pPr marL="1550731" indent="0" algn="ctr">
              <a:buNone/>
              <a:defRPr sz="904"/>
            </a:lvl7pPr>
            <a:lvl8pPr marL="1809186" indent="0" algn="ctr">
              <a:buNone/>
              <a:defRPr sz="904"/>
            </a:lvl8pPr>
            <a:lvl9pPr marL="2067641" indent="0" algn="ctr">
              <a:buNone/>
              <a:defRPr sz="9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5D0E-E418-4062-98A5-776A4A383B9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DB20-65B8-4F71-BC10-5EEDC68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5D0E-E418-4062-98A5-776A4A383B9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DB20-65B8-4F71-BC10-5EEDC68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2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06397"/>
            <a:ext cx="1971675" cy="32853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6397"/>
            <a:ext cx="5800725" cy="3285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5D0E-E418-4062-98A5-776A4A383B9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DB20-65B8-4F71-BC10-5EEDC68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5D0E-E418-4062-98A5-776A4A383B9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DB20-65B8-4F71-BC10-5EEDC68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66477"/>
            <a:ext cx="7886700" cy="1612589"/>
          </a:xfrm>
        </p:spPr>
        <p:txBody>
          <a:bodyPr anchor="b"/>
          <a:lstStyle>
            <a:lvl1pPr>
              <a:defRPr sz="33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594322"/>
            <a:ext cx="7886700" cy="848022"/>
          </a:xfrm>
        </p:spPr>
        <p:txBody>
          <a:bodyPr/>
          <a:lstStyle>
            <a:lvl1pPr marL="0" indent="0">
              <a:buNone/>
              <a:defRPr sz="1357">
                <a:solidFill>
                  <a:schemeClr val="tx1">
                    <a:tint val="75000"/>
                  </a:schemeClr>
                </a:solidFill>
              </a:defRPr>
            </a:lvl1pPr>
            <a:lvl2pPr marL="258455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2pPr>
            <a:lvl3pPr marL="516910" indent="0">
              <a:buNone/>
              <a:defRPr sz="1018">
                <a:solidFill>
                  <a:schemeClr val="tx1">
                    <a:tint val="75000"/>
                  </a:schemeClr>
                </a:solidFill>
              </a:defRPr>
            </a:lvl3pPr>
            <a:lvl4pPr marL="775365" indent="0">
              <a:buNone/>
              <a:defRPr sz="904">
                <a:solidFill>
                  <a:schemeClr val="tx1">
                    <a:tint val="75000"/>
                  </a:schemeClr>
                </a:solidFill>
              </a:defRPr>
            </a:lvl4pPr>
            <a:lvl5pPr marL="1033821" indent="0">
              <a:buNone/>
              <a:defRPr sz="904">
                <a:solidFill>
                  <a:schemeClr val="tx1">
                    <a:tint val="75000"/>
                  </a:schemeClr>
                </a:solidFill>
              </a:defRPr>
            </a:lvl5pPr>
            <a:lvl6pPr marL="1292276" indent="0">
              <a:buNone/>
              <a:defRPr sz="904">
                <a:solidFill>
                  <a:schemeClr val="tx1">
                    <a:tint val="75000"/>
                  </a:schemeClr>
                </a:solidFill>
              </a:defRPr>
            </a:lvl6pPr>
            <a:lvl7pPr marL="1550731" indent="0">
              <a:buNone/>
              <a:defRPr sz="904">
                <a:solidFill>
                  <a:schemeClr val="tx1">
                    <a:tint val="75000"/>
                  </a:schemeClr>
                </a:solidFill>
              </a:defRPr>
            </a:lvl7pPr>
            <a:lvl8pPr marL="1809186" indent="0">
              <a:buNone/>
              <a:defRPr sz="904">
                <a:solidFill>
                  <a:schemeClr val="tx1">
                    <a:tint val="75000"/>
                  </a:schemeClr>
                </a:solidFill>
              </a:defRPr>
            </a:lvl8pPr>
            <a:lvl9pPr marL="2067641" indent="0">
              <a:buNone/>
              <a:defRPr sz="9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5D0E-E418-4062-98A5-776A4A383B9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DB20-65B8-4F71-BC10-5EEDC68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31985"/>
            <a:ext cx="3886200" cy="2459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31985"/>
            <a:ext cx="3886200" cy="2459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5D0E-E418-4062-98A5-776A4A383B9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DB20-65B8-4F71-BC10-5EEDC68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4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06397"/>
            <a:ext cx="7886700" cy="7493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50324"/>
            <a:ext cx="3868340" cy="465739"/>
          </a:xfrm>
        </p:spPr>
        <p:txBody>
          <a:bodyPr anchor="b"/>
          <a:lstStyle>
            <a:lvl1pPr marL="0" indent="0">
              <a:buNone/>
              <a:defRPr sz="1357" b="1"/>
            </a:lvl1pPr>
            <a:lvl2pPr marL="258455" indent="0">
              <a:buNone/>
              <a:defRPr sz="1131" b="1"/>
            </a:lvl2pPr>
            <a:lvl3pPr marL="516910" indent="0">
              <a:buNone/>
              <a:defRPr sz="1018" b="1"/>
            </a:lvl3pPr>
            <a:lvl4pPr marL="775365" indent="0">
              <a:buNone/>
              <a:defRPr sz="904" b="1"/>
            </a:lvl4pPr>
            <a:lvl5pPr marL="1033821" indent="0">
              <a:buNone/>
              <a:defRPr sz="904" b="1"/>
            </a:lvl5pPr>
            <a:lvl6pPr marL="1292276" indent="0">
              <a:buNone/>
              <a:defRPr sz="904" b="1"/>
            </a:lvl6pPr>
            <a:lvl7pPr marL="1550731" indent="0">
              <a:buNone/>
              <a:defRPr sz="904" b="1"/>
            </a:lvl7pPr>
            <a:lvl8pPr marL="1809186" indent="0">
              <a:buNone/>
              <a:defRPr sz="904" b="1"/>
            </a:lvl8pPr>
            <a:lvl9pPr marL="2067641" indent="0">
              <a:buNone/>
              <a:defRPr sz="9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16063"/>
            <a:ext cx="3868340" cy="2082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50324"/>
            <a:ext cx="3887391" cy="465739"/>
          </a:xfrm>
        </p:spPr>
        <p:txBody>
          <a:bodyPr anchor="b"/>
          <a:lstStyle>
            <a:lvl1pPr marL="0" indent="0">
              <a:buNone/>
              <a:defRPr sz="1357" b="1"/>
            </a:lvl1pPr>
            <a:lvl2pPr marL="258455" indent="0">
              <a:buNone/>
              <a:defRPr sz="1131" b="1"/>
            </a:lvl2pPr>
            <a:lvl3pPr marL="516910" indent="0">
              <a:buNone/>
              <a:defRPr sz="1018" b="1"/>
            </a:lvl3pPr>
            <a:lvl4pPr marL="775365" indent="0">
              <a:buNone/>
              <a:defRPr sz="904" b="1"/>
            </a:lvl4pPr>
            <a:lvl5pPr marL="1033821" indent="0">
              <a:buNone/>
              <a:defRPr sz="904" b="1"/>
            </a:lvl5pPr>
            <a:lvl6pPr marL="1292276" indent="0">
              <a:buNone/>
              <a:defRPr sz="904" b="1"/>
            </a:lvl6pPr>
            <a:lvl7pPr marL="1550731" indent="0">
              <a:buNone/>
              <a:defRPr sz="904" b="1"/>
            </a:lvl7pPr>
            <a:lvl8pPr marL="1809186" indent="0">
              <a:buNone/>
              <a:defRPr sz="904" b="1"/>
            </a:lvl8pPr>
            <a:lvl9pPr marL="2067641" indent="0">
              <a:buNone/>
              <a:defRPr sz="9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416063"/>
            <a:ext cx="3887391" cy="2082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5D0E-E418-4062-98A5-776A4A383B9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DB20-65B8-4F71-BC10-5EEDC68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7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5D0E-E418-4062-98A5-776A4A383B9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DB20-65B8-4F71-BC10-5EEDC68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5D0E-E418-4062-98A5-776A4A383B9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DB20-65B8-4F71-BC10-5EEDC68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0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8445"/>
            <a:ext cx="2949178" cy="904558"/>
          </a:xfrm>
        </p:spPr>
        <p:txBody>
          <a:bodyPr anchor="b"/>
          <a:lstStyle>
            <a:lvl1pPr>
              <a:defRPr sz="18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58170"/>
            <a:ext cx="4629150" cy="2754952"/>
          </a:xfrm>
        </p:spPr>
        <p:txBody>
          <a:bodyPr/>
          <a:lstStyle>
            <a:lvl1pPr>
              <a:defRPr sz="1809"/>
            </a:lvl1pPr>
            <a:lvl2pPr>
              <a:defRPr sz="1583"/>
            </a:lvl2pPr>
            <a:lvl3pPr>
              <a:defRPr sz="1357"/>
            </a:lvl3pPr>
            <a:lvl4pPr>
              <a:defRPr sz="1131"/>
            </a:lvl4pPr>
            <a:lvl5pPr>
              <a:defRPr sz="1131"/>
            </a:lvl5pPr>
            <a:lvl6pPr>
              <a:defRPr sz="1131"/>
            </a:lvl6pPr>
            <a:lvl7pPr>
              <a:defRPr sz="1131"/>
            </a:lvl7pPr>
            <a:lvl8pPr>
              <a:defRPr sz="1131"/>
            </a:lvl8pPr>
            <a:lvl9pPr>
              <a:defRPr sz="113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63002"/>
            <a:ext cx="2949178" cy="2154606"/>
          </a:xfrm>
        </p:spPr>
        <p:txBody>
          <a:bodyPr/>
          <a:lstStyle>
            <a:lvl1pPr marL="0" indent="0">
              <a:buNone/>
              <a:defRPr sz="904"/>
            </a:lvl1pPr>
            <a:lvl2pPr marL="258455" indent="0">
              <a:buNone/>
              <a:defRPr sz="791"/>
            </a:lvl2pPr>
            <a:lvl3pPr marL="516910" indent="0">
              <a:buNone/>
              <a:defRPr sz="678"/>
            </a:lvl3pPr>
            <a:lvl4pPr marL="775365" indent="0">
              <a:buNone/>
              <a:defRPr sz="565"/>
            </a:lvl4pPr>
            <a:lvl5pPr marL="1033821" indent="0">
              <a:buNone/>
              <a:defRPr sz="565"/>
            </a:lvl5pPr>
            <a:lvl6pPr marL="1292276" indent="0">
              <a:buNone/>
              <a:defRPr sz="565"/>
            </a:lvl6pPr>
            <a:lvl7pPr marL="1550731" indent="0">
              <a:buNone/>
              <a:defRPr sz="565"/>
            </a:lvl7pPr>
            <a:lvl8pPr marL="1809186" indent="0">
              <a:buNone/>
              <a:defRPr sz="565"/>
            </a:lvl8pPr>
            <a:lvl9pPr marL="2067641" indent="0">
              <a:buNone/>
              <a:defRPr sz="5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5D0E-E418-4062-98A5-776A4A383B9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DB20-65B8-4F71-BC10-5EEDC68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5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8445"/>
            <a:ext cx="2949178" cy="904558"/>
          </a:xfrm>
        </p:spPr>
        <p:txBody>
          <a:bodyPr anchor="b"/>
          <a:lstStyle>
            <a:lvl1pPr>
              <a:defRPr sz="18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58170"/>
            <a:ext cx="4629150" cy="2754952"/>
          </a:xfrm>
        </p:spPr>
        <p:txBody>
          <a:bodyPr anchor="t"/>
          <a:lstStyle>
            <a:lvl1pPr marL="0" indent="0">
              <a:buNone/>
              <a:defRPr sz="1809"/>
            </a:lvl1pPr>
            <a:lvl2pPr marL="258455" indent="0">
              <a:buNone/>
              <a:defRPr sz="1583"/>
            </a:lvl2pPr>
            <a:lvl3pPr marL="516910" indent="0">
              <a:buNone/>
              <a:defRPr sz="1357"/>
            </a:lvl3pPr>
            <a:lvl4pPr marL="775365" indent="0">
              <a:buNone/>
              <a:defRPr sz="1131"/>
            </a:lvl4pPr>
            <a:lvl5pPr marL="1033821" indent="0">
              <a:buNone/>
              <a:defRPr sz="1131"/>
            </a:lvl5pPr>
            <a:lvl6pPr marL="1292276" indent="0">
              <a:buNone/>
              <a:defRPr sz="1131"/>
            </a:lvl6pPr>
            <a:lvl7pPr marL="1550731" indent="0">
              <a:buNone/>
              <a:defRPr sz="1131"/>
            </a:lvl7pPr>
            <a:lvl8pPr marL="1809186" indent="0">
              <a:buNone/>
              <a:defRPr sz="1131"/>
            </a:lvl8pPr>
            <a:lvl9pPr marL="2067641" indent="0">
              <a:buNone/>
              <a:defRPr sz="11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63002"/>
            <a:ext cx="2949178" cy="2154606"/>
          </a:xfrm>
        </p:spPr>
        <p:txBody>
          <a:bodyPr/>
          <a:lstStyle>
            <a:lvl1pPr marL="0" indent="0">
              <a:buNone/>
              <a:defRPr sz="904"/>
            </a:lvl1pPr>
            <a:lvl2pPr marL="258455" indent="0">
              <a:buNone/>
              <a:defRPr sz="791"/>
            </a:lvl2pPr>
            <a:lvl3pPr marL="516910" indent="0">
              <a:buNone/>
              <a:defRPr sz="678"/>
            </a:lvl3pPr>
            <a:lvl4pPr marL="775365" indent="0">
              <a:buNone/>
              <a:defRPr sz="565"/>
            </a:lvl4pPr>
            <a:lvl5pPr marL="1033821" indent="0">
              <a:buNone/>
              <a:defRPr sz="565"/>
            </a:lvl5pPr>
            <a:lvl6pPr marL="1292276" indent="0">
              <a:buNone/>
              <a:defRPr sz="565"/>
            </a:lvl6pPr>
            <a:lvl7pPr marL="1550731" indent="0">
              <a:buNone/>
              <a:defRPr sz="565"/>
            </a:lvl7pPr>
            <a:lvl8pPr marL="1809186" indent="0">
              <a:buNone/>
              <a:defRPr sz="565"/>
            </a:lvl8pPr>
            <a:lvl9pPr marL="2067641" indent="0">
              <a:buNone/>
              <a:defRPr sz="5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5D0E-E418-4062-98A5-776A4A383B9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DB20-65B8-4F71-BC10-5EEDC68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6397"/>
            <a:ext cx="7886700" cy="74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31985"/>
            <a:ext cx="7886700" cy="2459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593104"/>
            <a:ext cx="2057400" cy="206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5D0E-E418-4062-98A5-776A4A383B9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593104"/>
            <a:ext cx="3086100" cy="206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593104"/>
            <a:ext cx="2057400" cy="206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DB20-65B8-4F71-BC10-5EEDC689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6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6910" rtl="0" eaLnBrk="1" latinLnBrk="0" hangingPunct="1">
        <a:lnSpc>
          <a:spcPct val="90000"/>
        </a:lnSpc>
        <a:spcBef>
          <a:spcPct val="0"/>
        </a:spcBef>
        <a:buNone/>
        <a:defRPr sz="24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228" indent="-129228" algn="l" defTabSz="51691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1pPr>
      <a:lvl2pPr marL="387683" indent="-129228" algn="l" defTabSz="51691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57" kern="1200">
          <a:solidFill>
            <a:schemeClr val="tx1"/>
          </a:solidFill>
          <a:latin typeface="+mn-lt"/>
          <a:ea typeface="+mn-ea"/>
          <a:cs typeface="+mn-cs"/>
        </a:defRPr>
      </a:lvl2pPr>
      <a:lvl3pPr marL="646138" indent="-129228" algn="l" defTabSz="51691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1" kern="1200">
          <a:solidFill>
            <a:schemeClr val="tx1"/>
          </a:solidFill>
          <a:latin typeface="+mn-lt"/>
          <a:ea typeface="+mn-ea"/>
          <a:cs typeface="+mn-cs"/>
        </a:defRPr>
      </a:lvl3pPr>
      <a:lvl4pPr marL="904593" indent="-129228" algn="l" defTabSz="51691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8" kern="1200">
          <a:solidFill>
            <a:schemeClr val="tx1"/>
          </a:solidFill>
          <a:latin typeface="+mn-lt"/>
          <a:ea typeface="+mn-ea"/>
          <a:cs typeface="+mn-cs"/>
        </a:defRPr>
      </a:lvl4pPr>
      <a:lvl5pPr marL="1163048" indent="-129228" algn="l" defTabSz="51691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8" kern="1200">
          <a:solidFill>
            <a:schemeClr val="tx1"/>
          </a:solidFill>
          <a:latin typeface="+mn-lt"/>
          <a:ea typeface="+mn-ea"/>
          <a:cs typeface="+mn-cs"/>
        </a:defRPr>
      </a:lvl5pPr>
      <a:lvl6pPr marL="1421503" indent="-129228" algn="l" defTabSz="51691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8" kern="1200">
          <a:solidFill>
            <a:schemeClr val="tx1"/>
          </a:solidFill>
          <a:latin typeface="+mn-lt"/>
          <a:ea typeface="+mn-ea"/>
          <a:cs typeface="+mn-cs"/>
        </a:defRPr>
      </a:lvl6pPr>
      <a:lvl7pPr marL="1679959" indent="-129228" algn="l" defTabSz="51691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8" kern="1200">
          <a:solidFill>
            <a:schemeClr val="tx1"/>
          </a:solidFill>
          <a:latin typeface="+mn-lt"/>
          <a:ea typeface="+mn-ea"/>
          <a:cs typeface="+mn-cs"/>
        </a:defRPr>
      </a:lvl7pPr>
      <a:lvl8pPr marL="1938414" indent="-129228" algn="l" defTabSz="51691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8" kern="1200">
          <a:solidFill>
            <a:schemeClr val="tx1"/>
          </a:solidFill>
          <a:latin typeface="+mn-lt"/>
          <a:ea typeface="+mn-ea"/>
          <a:cs typeface="+mn-cs"/>
        </a:defRPr>
      </a:lvl8pPr>
      <a:lvl9pPr marL="2196869" indent="-129228" algn="l" defTabSz="51691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6910" rtl="0" eaLnBrk="1" latinLnBrk="0" hangingPunct="1">
        <a:defRPr sz="1018" kern="1200">
          <a:solidFill>
            <a:schemeClr val="tx1"/>
          </a:solidFill>
          <a:latin typeface="+mn-lt"/>
          <a:ea typeface="+mn-ea"/>
          <a:cs typeface="+mn-cs"/>
        </a:defRPr>
      </a:lvl1pPr>
      <a:lvl2pPr marL="258455" algn="l" defTabSz="516910" rtl="0" eaLnBrk="1" latinLnBrk="0" hangingPunct="1">
        <a:defRPr sz="1018" kern="1200">
          <a:solidFill>
            <a:schemeClr val="tx1"/>
          </a:solidFill>
          <a:latin typeface="+mn-lt"/>
          <a:ea typeface="+mn-ea"/>
          <a:cs typeface="+mn-cs"/>
        </a:defRPr>
      </a:lvl2pPr>
      <a:lvl3pPr marL="516910" algn="l" defTabSz="516910" rtl="0" eaLnBrk="1" latinLnBrk="0" hangingPunct="1">
        <a:defRPr sz="1018" kern="1200">
          <a:solidFill>
            <a:schemeClr val="tx1"/>
          </a:solidFill>
          <a:latin typeface="+mn-lt"/>
          <a:ea typeface="+mn-ea"/>
          <a:cs typeface="+mn-cs"/>
        </a:defRPr>
      </a:lvl3pPr>
      <a:lvl4pPr marL="775365" algn="l" defTabSz="516910" rtl="0" eaLnBrk="1" latinLnBrk="0" hangingPunct="1">
        <a:defRPr sz="1018" kern="1200">
          <a:solidFill>
            <a:schemeClr val="tx1"/>
          </a:solidFill>
          <a:latin typeface="+mn-lt"/>
          <a:ea typeface="+mn-ea"/>
          <a:cs typeface="+mn-cs"/>
        </a:defRPr>
      </a:lvl4pPr>
      <a:lvl5pPr marL="1033821" algn="l" defTabSz="516910" rtl="0" eaLnBrk="1" latinLnBrk="0" hangingPunct="1">
        <a:defRPr sz="1018" kern="1200">
          <a:solidFill>
            <a:schemeClr val="tx1"/>
          </a:solidFill>
          <a:latin typeface="+mn-lt"/>
          <a:ea typeface="+mn-ea"/>
          <a:cs typeface="+mn-cs"/>
        </a:defRPr>
      </a:lvl5pPr>
      <a:lvl6pPr marL="1292276" algn="l" defTabSz="516910" rtl="0" eaLnBrk="1" latinLnBrk="0" hangingPunct="1">
        <a:defRPr sz="1018" kern="1200">
          <a:solidFill>
            <a:schemeClr val="tx1"/>
          </a:solidFill>
          <a:latin typeface="+mn-lt"/>
          <a:ea typeface="+mn-ea"/>
          <a:cs typeface="+mn-cs"/>
        </a:defRPr>
      </a:lvl6pPr>
      <a:lvl7pPr marL="1550731" algn="l" defTabSz="516910" rtl="0" eaLnBrk="1" latinLnBrk="0" hangingPunct="1">
        <a:defRPr sz="1018" kern="1200">
          <a:solidFill>
            <a:schemeClr val="tx1"/>
          </a:solidFill>
          <a:latin typeface="+mn-lt"/>
          <a:ea typeface="+mn-ea"/>
          <a:cs typeface="+mn-cs"/>
        </a:defRPr>
      </a:lvl7pPr>
      <a:lvl8pPr marL="1809186" algn="l" defTabSz="516910" rtl="0" eaLnBrk="1" latinLnBrk="0" hangingPunct="1">
        <a:defRPr sz="1018" kern="1200">
          <a:solidFill>
            <a:schemeClr val="tx1"/>
          </a:solidFill>
          <a:latin typeface="+mn-lt"/>
          <a:ea typeface="+mn-ea"/>
          <a:cs typeface="+mn-cs"/>
        </a:defRPr>
      </a:lvl8pPr>
      <a:lvl9pPr marL="2067641" algn="l" defTabSz="516910" rtl="0" eaLnBrk="1" latinLnBrk="0" hangingPunct="1">
        <a:defRPr sz="10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D57058C-E656-4262-8BC3-306438183924}"/>
              </a:ext>
            </a:extLst>
          </p:cNvPr>
          <p:cNvGrpSpPr/>
          <p:nvPr/>
        </p:nvGrpSpPr>
        <p:grpSpPr>
          <a:xfrm>
            <a:off x="0" y="-1"/>
            <a:ext cx="9144000" cy="3952875"/>
            <a:chOff x="-1" y="0"/>
            <a:chExt cx="9144001" cy="38916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6676F78-BAE9-4AAC-9937-FC1018D8E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35826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EADBD-ADFB-4C61-AF7C-6C99A407AC3E}"/>
                </a:ext>
              </a:extLst>
            </p:cNvPr>
            <p:cNvSpPr txBox="1"/>
            <p:nvPr/>
          </p:nvSpPr>
          <p:spPr>
            <a:xfrm>
              <a:off x="-1" y="3505825"/>
              <a:ext cx="4571999" cy="385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26" dirty="0">
                  <a:latin typeface="Arial" panose="020B0604020202020204" pitchFamily="34" charset="0"/>
                  <a:cs typeface="Arial" panose="020B0604020202020204" pitchFamily="34" charset="0"/>
                </a:rPr>
                <a:t>(A) First Level Results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7B127A-F01D-4E99-8D35-14A7E019C547}"/>
                </a:ext>
              </a:extLst>
            </p:cNvPr>
            <p:cNvSpPr txBox="1"/>
            <p:nvPr/>
          </p:nvSpPr>
          <p:spPr>
            <a:xfrm>
              <a:off x="4571999" y="3505825"/>
              <a:ext cx="4571999" cy="385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26" dirty="0">
                  <a:latin typeface="Arial" panose="020B0604020202020204" pitchFamily="34" charset="0"/>
                  <a:cs typeface="Arial" panose="020B0604020202020204" pitchFamily="34" charset="0"/>
                </a:rPr>
                <a:t>(B) Second Level Results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F58980-A2C7-42B7-B64F-7505B454F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0"/>
              <a:ext cx="4572000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9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1</cp:revision>
  <dcterms:created xsi:type="dcterms:W3CDTF">2022-11-04T16:48:35Z</dcterms:created>
  <dcterms:modified xsi:type="dcterms:W3CDTF">2022-11-04T16:51:43Z</dcterms:modified>
</cp:coreProperties>
</file>