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4423-B689-4126-9E07-8A1EBABC939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>
            <a:extLst>
              <a:ext uri="{FF2B5EF4-FFF2-40B4-BE49-F238E27FC236}">
                <a16:creationId xmlns:a16="http://schemas.microsoft.com/office/drawing/2014/main" id="{F49DA689-9020-4EBE-AACC-93DC8A82D965}"/>
              </a:ext>
            </a:extLst>
          </p:cNvPr>
          <p:cNvSpPr txBox="1"/>
          <p:nvPr/>
        </p:nvSpPr>
        <p:spPr>
          <a:xfrm>
            <a:off x="132694" y="3735252"/>
            <a:ext cx="63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Resized 3DBenchy Layers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D884C32-68F7-45CF-B403-0976D1A1F52C}"/>
              </a:ext>
            </a:extLst>
          </p:cNvPr>
          <p:cNvSpPr txBox="1"/>
          <p:nvPr/>
        </p:nvSpPr>
        <p:spPr>
          <a:xfrm>
            <a:off x="258462" y="9231952"/>
            <a:ext cx="2955664" cy="6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6C2DC-BF84-4E20-B3E8-4947652C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4" y="77306"/>
            <a:ext cx="6307606" cy="37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72605-AAAD-494C-B069-2BC48603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37646" y="5280181"/>
            <a:ext cx="4947878" cy="295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63BF-3BE4-4616-9CFE-0EC87451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9617" y="5375562"/>
            <a:ext cx="4948429" cy="276545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592ABAC-10F8-4D51-9BF6-6AEBEF322C75}"/>
              </a:ext>
            </a:extLst>
          </p:cNvPr>
          <p:cNvSpPr txBox="1"/>
          <p:nvPr/>
        </p:nvSpPr>
        <p:spPr>
          <a:xfrm>
            <a:off x="3395999" y="9231952"/>
            <a:ext cx="2955664" cy="6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5F25A0-91F0-4427-A520-97E90E99D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3669" y="5654626"/>
            <a:ext cx="3249372" cy="238963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FF9848E-E584-476D-A8CB-7799A4374CF1}"/>
              </a:ext>
            </a:extLst>
          </p:cNvPr>
          <p:cNvSpPr txBox="1"/>
          <p:nvPr/>
        </p:nvSpPr>
        <p:spPr>
          <a:xfrm>
            <a:off x="6533537" y="8449630"/>
            <a:ext cx="23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26D8E-BD5C-416D-8A26-800983EEF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53237" y="584199"/>
            <a:ext cx="1947863" cy="240982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3CA47B6-759F-4045-A238-3ECD255B34D0}"/>
              </a:ext>
            </a:extLst>
          </p:cNvPr>
          <p:cNvSpPr txBox="1"/>
          <p:nvPr/>
        </p:nvSpPr>
        <p:spPr>
          <a:xfrm>
            <a:off x="6632351" y="2996588"/>
            <a:ext cx="23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3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128F5B2-EEDD-4B7B-9EB9-0A3C7E5F0A8E}"/>
              </a:ext>
            </a:extLst>
          </p:cNvPr>
          <p:cNvSpPr txBox="1"/>
          <p:nvPr/>
        </p:nvSpPr>
        <p:spPr>
          <a:xfrm>
            <a:off x="891956" y="512058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309053-0AE1-4D79-A35E-4EA480B04FF7}"/>
              </a:ext>
            </a:extLst>
          </p:cNvPr>
          <p:cNvSpPr txBox="1"/>
          <p:nvPr/>
        </p:nvSpPr>
        <p:spPr>
          <a:xfrm>
            <a:off x="2081295" y="512058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C76096-CA18-40F2-8C0C-0292401F6295}"/>
              </a:ext>
            </a:extLst>
          </p:cNvPr>
          <p:cNvSpPr txBox="1"/>
          <p:nvPr/>
        </p:nvSpPr>
        <p:spPr>
          <a:xfrm>
            <a:off x="891956" y="659886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8ABA0DF-B3FE-4B80-9151-076BE14510D5}"/>
              </a:ext>
            </a:extLst>
          </p:cNvPr>
          <p:cNvSpPr txBox="1"/>
          <p:nvPr/>
        </p:nvSpPr>
        <p:spPr>
          <a:xfrm>
            <a:off x="2081295" y="6598864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47E7F3-F548-458F-9652-FA0D2EEA9372}"/>
              </a:ext>
            </a:extLst>
          </p:cNvPr>
          <p:cNvSpPr txBox="1"/>
          <p:nvPr/>
        </p:nvSpPr>
        <p:spPr>
          <a:xfrm>
            <a:off x="891956" y="8243296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150FDC-8BD5-49BD-A65E-C28377CA3642}"/>
              </a:ext>
            </a:extLst>
          </p:cNvPr>
          <p:cNvSpPr txBox="1"/>
          <p:nvPr/>
        </p:nvSpPr>
        <p:spPr>
          <a:xfrm>
            <a:off x="2202101" y="8218797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97686-5E9D-4C41-B9FE-DF6203F98633}"/>
              </a:ext>
            </a:extLst>
          </p:cNvPr>
          <p:cNvCxnSpPr>
            <a:cxnSpLocks/>
            <a:stCxn id="111" idx="0"/>
            <a:endCxn id="288" idx="2"/>
          </p:cNvCxnSpPr>
          <p:nvPr/>
        </p:nvCxnSpPr>
        <p:spPr>
          <a:xfrm flipV="1">
            <a:off x="1169878" y="5582249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B8857B-E40A-4ACD-A19E-11E05693D833}"/>
              </a:ext>
            </a:extLst>
          </p:cNvPr>
          <p:cNvCxnSpPr>
            <a:stCxn id="113" idx="0"/>
            <a:endCxn id="111" idx="2"/>
          </p:cNvCxnSpPr>
          <p:nvPr/>
        </p:nvCxnSpPr>
        <p:spPr>
          <a:xfrm flipV="1">
            <a:off x="1169878" y="7060529"/>
            <a:ext cx="0" cy="118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ED0B9F-8D87-4FB6-8606-BD847C165F6B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2359217" y="7060529"/>
            <a:ext cx="0" cy="1158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3B188B-2FFC-44E6-8C6A-A9BAD598DCEA}"/>
              </a:ext>
            </a:extLst>
          </p:cNvPr>
          <p:cNvCxnSpPr>
            <a:stCxn id="112" idx="0"/>
            <a:endCxn id="110" idx="2"/>
          </p:cNvCxnSpPr>
          <p:nvPr/>
        </p:nvCxnSpPr>
        <p:spPr>
          <a:xfrm flipV="1">
            <a:off x="2359217" y="5582249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0C296-E755-4156-BC12-45E8E4C625EE}"/>
              </a:ext>
            </a:extLst>
          </p:cNvPr>
          <p:cNvCxnSpPr>
            <a:stCxn id="110" idx="1"/>
            <a:endCxn id="288" idx="3"/>
          </p:cNvCxnSpPr>
          <p:nvPr/>
        </p:nvCxnSpPr>
        <p:spPr>
          <a:xfrm flipH="1">
            <a:off x="1447800" y="5351417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98B00-72DA-494A-999A-1DE51BA5D0BA}"/>
              </a:ext>
            </a:extLst>
          </p:cNvPr>
          <p:cNvCxnSpPr>
            <a:stCxn id="112" idx="1"/>
            <a:endCxn id="111" idx="3"/>
          </p:cNvCxnSpPr>
          <p:nvPr/>
        </p:nvCxnSpPr>
        <p:spPr>
          <a:xfrm flipH="1">
            <a:off x="1447800" y="6829697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49966F-CAAA-4BCF-B75D-6C9AEC4938ED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1447800" y="8474128"/>
            <a:ext cx="7543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A886F97-F659-4BC3-A9E2-D60CFFF108CB}"/>
              </a:ext>
            </a:extLst>
          </p:cNvPr>
          <p:cNvSpPr txBox="1"/>
          <p:nvPr/>
        </p:nvSpPr>
        <p:spPr>
          <a:xfrm>
            <a:off x="4086343" y="529366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8EDBC8-1BCF-47CC-A5AB-AEC8C77B3476}"/>
              </a:ext>
            </a:extLst>
          </p:cNvPr>
          <p:cNvSpPr txBox="1"/>
          <p:nvPr/>
        </p:nvSpPr>
        <p:spPr>
          <a:xfrm>
            <a:off x="5275682" y="529366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972F8B-B08D-4548-A580-0D2D52293560}"/>
              </a:ext>
            </a:extLst>
          </p:cNvPr>
          <p:cNvSpPr txBox="1"/>
          <p:nvPr/>
        </p:nvSpPr>
        <p:spPr>
          <a:xfrm>
            <a:off x="4086343" y="677194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15897D-B7B9-4B10-B72A-1ED6EC68748D}"/>
              </a:ext>
            </a:extLst>
          </p:cNvPr>
          <p:cNvSpPr txBox="1"/>
          <p:nvPr/>
        </p:nvSpPr>
        <p:spPr>
          <a:xfrm>
            <a:off x="5275682" y="677194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40AB18-4740-49EA-B0B5-8597CEB1D980}"/>
              </a:ext>
            </a:extLst>
          </p:cNvPr>
          <p:cNvSpPr txBox="1"/>
          <p:nvPr/>
        </p:nvSpPr>
        <p:spPr>
          <a:xfrm>
            <a:off x="4086343" y="8416373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C7FAE5-9DE4-42CD-A63C-A024EE51B186}"/>
              </a:ext>
            </a:extLst>
          </p:cNvPr>
          <p:cNvSpPr txBox="1"/>
          <p:nvPr/>
        </p:nvSpPr>
        <p:spPr>
          <a:xfrm>
            <a:off x="5270679" y="8416372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C5F20D8-60A3-41A4-A2C0-F3062F42D303}"/>
              </a:ext>
            </a:extLst>
          </p:cNvPr>
          <p:cNvCxnSpPr>
            <a:cxnSpLocks/>
            <a:stCxn id="136" idx="0"/>
            <a:endCxn id="134" idx="2"/>
          </p:cNvCxnSpPr>
          <p:nvPr/>
        </p:nvCxnSpPr>
        <p:spPr>
          <a:xfrm flipV="1">
            <a:off x="4364265" y="575532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B5BB131-0ACF-4EC1-BB74-B71CBC87EF6D}"/>
              </a:ext>
            </a:extLst>
          </p:cNvPr>
          <p:cNvCxnSpPr>
            <a:stCxn id="138" idx="0"/>
            <a:endCxn id="136" idx="2"/>
          </p:cNvCxnSpPr>
          <p:nvPr/>
        </p:nvCxnSpPr>
        <p:spPr>
          <a:xfrm flipV="1">
            <a:off x="4364265" y="7233606"/>
            <a:ext cx="0" cy="118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76B478-2444-44B4-8DF4-F3F856A8BDB7}"/>
              </a:ext>
            </a:extLst>
          </p:cNvPr>
          <p:cNvCxnSpPr>
            <a:cxnSpLocks/>
            <a:stCxn id="139" idx="0"/>
            <a:endCxn id="137" idx="2"/>
          </p:cNvCxnSpPr>
          <p:nvPr/>
        </p:nvCxnSpPr>
        <p:spPr>
          <a:xfrm flipV="1">
            <a:off x="5548601" y="7233606"/>
            <a:ext cx="5003" cy="1182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BA7C4A-44B9-4046-8872-E7B19ECBA9F0}"/>
              </a:ext>
            </a:extLst>
          </p:cNvPr>
          <p:cNvCxnSpPr>
            <a:stCxn id="137" idx="0"/>
            <a:endCxn id="135" idx="2"/>
          </p:cNvCxnSpPr>
          <p:nvPr/>
        </p:nvCxnSpPr>
        <p:spPr>
          <a:xfrm flipV="1">
            <a:off x="5553604" y="575532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19F2E32-FB80-4292-A8ED-3BA2DA9D48B6}"/>
              </a:ext>
            </a:extLst>
          </p:cNvPr>
          <p:cNvCxnSpPr>
            <a:stCxn id="135" idx="1"/>
            <a:endCxn id="134" idx="3"/>
          </p:cNvCxnSpPr>
          <p:nvPr/>
        </p:nvCxnSpPr>
        <p:spPr>
          <a:xfrm flipH="1">
            <a:off x="4642187" y="552449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31FA885-FBA9-4F35-B030-B9E76D0CB07A}"/>
              </a:ext>
            </a:extLst>
          </p:cNvPr>
          <p:cNvCxnSpPr>
            <a:stCxn id="137" idx="1"/>
            <a:endCxn id="136" idx="3"/>
          </p:cNvCxnSpPr>
          <p:nvPr/>
        </p:nvCxnSpPr>
        <p:spPr>
          <a:xfrm flipH="1">
            <a:off x="4642187" y="700277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F241E04-876E-47DB-9D4D-AA09F40EEBC0}"/>
              </a:ext>
            </a:extLst>
          </p:cNvPr>
          <p:cNvCxnSpPr>
            <a:cxnSpLocks/>
            <a:stCxn id="139" idx="1"/>
            <a:endCxn id="138" idx="3"/>
          </p:cNvCxnSpPr>
          <p:nvPr/>
        </p:nvCxnSpPr>
        <p:spPr>
          <a:xfrm flipH="1">
            <a:off x="4642187" y="8647205"/>
            <a:ext cx="6284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D943D1E-FEA5-402F-AC6B-A96661EF3D16}"/>
              </a:ext>
            </a:extLst>
          </p:cNvPr>
          <p:cNvSpPr txBox="1"/>
          <p:nvPr/>
        </p:nvSpPr>
        <p:spPr>
          <a:xfrm>
            <a:off x="7015861" y="595660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5E4EA7-511F-41BE-BF53-53253074C5E5}"/>
              </a:ext>
            </a:extLst>
          </p:cNvPr>
          <p:cNvSpPr txBox="1"/>
          <p:nvPr/>
        </p:nvSpPr>
        <p:spPr>
          <a:xfrm>
            <a:off x="8205200" y="595660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A70D504-8154-4FBE-B94C-B65ADDF6FC7C}"/>
              </a:ext>
            </a:extLst>
          </p:cNvPr>
          <p:cNvSpPr txBox="1"/>
          <p:nvPr/>
        </p:nvSpPr>
        <p:spPr>
          <a:xfrm>
            <a:off x="7015861" y="743488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235F62-0429-41FD-AE6D-FB1694F6AAC4}"/>
              </a:ext>
            </a:extLst>
          </p:cNvPr>
          <p:cNvSpPr txBox="1"/>
          <p:nvPr/>
        </p:nvSpPr>
        <p:spPr>
          <a:xfrm>
            <a:off x="8205200" y="7434881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7C8AB68-9160-4B4C-9DEE-7838EA0DFA12}"/>
              </a:ext>
            </a:extLst>
          </p:cNvPr>
          <p:cNvCxnSpPr>
            <a:cxnSpLocks/>
            <a:stCxn id="151" idx="0"/>
            <a:endCxn id="149" idx="2"/>
          </p:cNvCxnSpPr>
          <p:nvPr/>
        </p:nvCxnSpPr>
        <p:spPr>
          <a:xfrm flipV="1">
            <a:off x="7293783" y="641826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34D761-ECD5-469B-AE1B-A85253A81BD8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8483122" y="6418266"/>
            <a:ext cx="0" cy="101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9588BB-DE7F-4C40-B1EE-56604B60BBDD}"/>
              </a:ext>
            </a:extLst>
          </p:cNvPr>
          <p:cNvCxnSpPr>
            <a:stCxn id="150" idx="1"/>
            <a:endCxn id="149" idx="3"/>
          </p:cNvCxnSpPr>
          <p:nvPr/>
        </p:nvCxnSpPr>
        <p:spPr>
          <a:xfrm flipH="1">
            <a:off x="7571705" y="618743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20AB605-3274-4B6D-9BD5-1576519CEC27}"/>
              </a:ext>
            </a:extLst>
          </p:cNvPr>
          <p:cNvCxnSpPr>
            <a:stCxn id="152" idx="1"/>
            <a:endCxn id="151" idx="3"/>
          </p:cNvCxnSpPr>
          <p:nvPr/>
        </p:nvCxnSpPr>
        <p:spPr>
          <a:xfrm flipH="1">
            <a:off x="7571705" y="7665714"/>
            <a:ext cx="633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E0ED30F-C90F-4FE9-9525-A823FF045385}"/>
              </a:ext>
            </a:extLst>
          </p:cNvPr>
          <p:cNvSpPr txBox="1"/>
          <p:nvPr/>
        </p:nvSpPr>
        <p:spPr>
          <a:xfrm>
            <a:off x="7649356" y="1287970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F3D039-D909-468F-9C8E-274798A9ED56}"/>
              </a:ext>
            </a:extLst>
          </p:cNvPr>
          <p:cNvSpPr txBox="1"/>
          <p:nvPr/>
        </p:nvSpPr>
        <p:spPr>
          <a:xfrm>
            <a:off x="7649356" y="2384220"/>
            <a:ext cx="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B2B76A1-1ACB-438A-BAC4-C6F5331E1D4D}"/>
              </a:ext>
            </a:extLst>
          </p:cNvPr>
          <p:cNvCxnSpPr>
            <a:cxnSpLocks/>
            <a:stCxn id="158" idx="0"/>
            <a:endCxn id="157" idx="2"/>
          </p:cNvCxnSpPr>
          <p:nvPr/>
        </p:nvCxnSpPr>
        <p:spPr>
          <a:xfrm flipV="1">
            <a:off x="7927278" y="1749635"/>
            <a:ext cx="0" cy="63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3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106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11</cp:revision>
  <dcterms:created xsi:type="dcterms:W3CDTF">2022-11-04T16:17:47Z</dcterms:created>
  <dcterms:modified xsi:type="dcterms:W3CDTF">2022-11-04T23:02:52Z</dcterms:modified>
</cp:coreProperties>
</file>