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4423-B689-4126-9E07-8A1EBABC939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5FF9848E-E584-476D-A8CB-7799A4374CF1}"/>
              </a:ext>
            </a:extLst>
          </p:cNvPr>
          <p:cNvSpPr txBox="1"/>
          <p:nvPr/>
        </p:nvSpPr>
        <p:spPr>
          <a:xfrm>
            <a:off x="-1" y="2547257"/>
            <a:ext cx="4314572" cy="2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6" dirty="0">
                <a:latin typeface="Arial" panose="020B0604020202020204" pitchFamily="34" charset="0"/>
                <a:cs typeface="Arial" panose="020B0604020202020204" pitchFamily="34" charset="0"/>
              </a:rPr>
              <a:t>(A) Optimal Placement for Tall Box Test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10320-43A8-BB87-3089-CF10770D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4572" cy="255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54C96-4544-653D-3649-DD840422C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8" y="1604"/>
            <a:ext cx="4314572" cy="2547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D28B0-3A72-C531-69D0-04A2855A4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14" y="2857500"/>
            <a:ext cx="4314572" cy="2551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4B22F-A388-4CDF-A154-2730D97ABDE9}"/>
              </a:ext>
            </a:extLst>
          </p:cNvPr>
          <p:cNvSpPr txBox="1"/>
          <p:nvPr/>
        </p:nvSpPr>
        <p:spPr>
          <a:xfrm>
            <a:off x="4829426" y="2547257"/>
            <a:ext cx="4314572" cy="2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6" dirty="0">
                <a:latin typeface="Arial" panose="020B0604020202020204" pitchFamily="34" charset="0"/>
                <a:cs typeface="Arial" panose="020B0604020202020204" pitchFamily="34" charset="0"/>
              </a:rPr>
              <a:t>(B) Optimal Placement for Pyramid Test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F07C3-1263-87DE-9FB1-70002ABBA091}"/>
              </a:ext>
            </a:extLst>
          </p:cNvPr>
          <p:cNvSpPr txBox="1"/>
          <p:nvPr/>
        </p:nvSpPr>
        <p:spPr>
          <a:xfrm>
            <a:off x="2414714" y="5430189"/>
            <a:ext cx="4314572" cy="2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6" dirty="0">
                <a:latin typeface="Arial" panose="020B0604020202020204" pitchFamily="34" charset="0"/>
                <a:cs typeface="Arial" panose="020B0604020202020204" pitchFamily="34" charset="0"/>
              </a:rPr>
              <a:t>(C) Optimal Placement for Resized 3DBenchy Test Case</a:t>
            </a:r>
          </a:p>
        </p:txBody>
      </p:sp>
    </p:spTree>
    <p:extLst>
      <p:ext uri="{BB962C8B-B14F-4D97-AF65-F5344CB8AC3E}">
        <p14:creationId xmlns:p14="http://schemas.microsoft.com/office/powerpoint/2010/main" val="865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29</Words>
  <Application>Microsoft Office PowerPoint</Application>
  <PresentationFormat>On-screen Show (16:10)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13</cp:revision>
  <dcterms:created xsi:type="dcterms:W3CDTF">2022-11-04T16:17:47Z</dcterms:created>
  <dcterms:modified xsi:type="dcterms:W3CDTF">2022-11-14T17:44:09Z</dcterms:modified>
</cp:coreProperties>
</file>