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694D-29BD-4BB3-8349-433F4189B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57959-E7DC-4F58-B51E-99FD1DF43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4DF39-EF0D-4F8A-96BF-E7161DDD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CD-5F32-4893-87F4-18E5763C05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1329-D181-4883-8324-E900F1B8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6A287-CD2A-4054-BFEC-D617E8AB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0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0BEE-9B01-41F6-9333-8467B919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B54CE-40A4-4628-8CB3-7CA2E0FE3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CB1B2-C17C-4D3E-93D7-43E472DB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CD-5F32-4893-87F4-18E5763C05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92ED-8056-4A7D-B7FB-02E60C32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9F116-5BAE-458A-AC04-4830898B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1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BCD74-B365-4ADC-ADD0-2F9DAF0BC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74C22-4033-4EA4-96E0-5106D341F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1A21C-EAEE-4C52-BC07-6F9BEED9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CD-5F32-4893-87F4-18E5763C05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1ED4-9691-4EB2-981C-9B58DB4A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9F8D9-7D6E-4B70-8493-B3D14DDF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0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B8A0-7DBE-451A-9154-B7D61CE2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1FD2-519F-456E-A486-4563A7F2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21DE3-AD07-4D5B-8BD0-F7E87F78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CD-5F32-4893-87F4-18E5763C05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989E3-3C8E-4F5F-952B-4845E260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74FC6-7470-47A5-8805-9FC6DAE4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6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002A-41EC-469C-AF36-247DDCDB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6F1C9-CC98-437D-9588-58766995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D7ACB-DAC9-4C78-90EF-ADDD95CF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CD-5F32-4893-87F4-18E5763C05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E4BFB-04B6-48A1-83B6-227A9E73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200C6-59C8-4125-962D-00CFF225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0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EAFD-8CFB-4AA4-8221-C914CC60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32455-6B6A-4C0C-ACCC-0DF579773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F6DE-EAA5-4532-A1B5-4CFE32852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8887B-5429-441C-BEA6-24A67F04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CD-5F32-4893-87F4-18E5763C05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06A2F-C8C8-4C26-B4E3-5C9FAD0F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F299B-0416-44A0-8A7C-8A558859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3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2715-A2D8-4725-BF35-12FD45B7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1AD76-638A-43D1-9691-FAA793738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F206E-7BE6-4B34-ADAD-74CC4DE1E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55657-58C9-4622-B5A3-E1E51CD69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B524B-513F-421F-AFE0-971317361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EDDFE-364C-482E-BD99-0C67AEB3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CD-5F32-4893-87F4-18E5763C05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98522-0201-410D-BD6B-47BDF03C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B0911-85F5-4F65-8A14-4C4334C7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02FD-E59B-46A9-85E6-2D5E27DD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CE255-8C8D-4F93-9180-EC01F9A3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CD-5F32-4893-87F4-18E5763C05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CA386-4482-4CBF-8DFD-817E8337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E00E4-8A4F-4614-A9CF-85D9F4AE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9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FD97E-66D7-4608-ADD2-60D087D2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CD-5F32-4893-87F4-18E5763C05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31CFA-FE32-4903-B0D5-5F306D51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F2D07-5DE0-4EE3-AFB5-C741C2F3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A13A-DF33-469A-8FCC-E3F7BB87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96D50-24E6-468A-9115-3E5F90135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0310E-017C-4471-8701-54409CC7C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3E984-EB2F-49B5-AA2D-6C5F186D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CD-5F32-4893-87F4-18E5763C05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4CA74-AC29-47FA-ADC5-C2AF4511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715ED-E45E-4655-8B0D-6D8A993E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7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5436-6B58-48FA-BE5D-B1D7ADB6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FE3C8-524B-4B11-8337-C1E26A9CB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C74BF-798A-4760-8E30-870F41A98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E9A8D-B7E4-4625-916C-FD715D80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CD-5F32-4893-87F4-18E5763C05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31CD3-4299-4013-9CB3-F7A357AB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17C87-09F9-4A03-ABFA-95CB4E32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3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CB2E8-7C56-4431-91EF-E8AE6901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09E8D-7B94-4763-856F-EC48AAAF9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FBB27-8E25-4AAB-A6A8-E8AF155EF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91FCD-5F32-4893-87F4-18E5763C05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FB3C9-2C3E-49D0-A514-530A0C1B7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009B-E6D5-4DCF-816B-7AA86E0DA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2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B21A8-22DE-4C54-A18B-DD5D986F0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37" y="923925"/>
            <a:ext cx="6638544" cy="50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9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Weber, Daniel</cp:lastModifiedBy>
  <cp:revision>1</cp:revision>
  <dcterms:created xsi:type="dcterms:W3CDTF">2022-11-03T17:47:18Z</dcterms:created>
  <dcterms:modified xsi:type="dcterms:W3CDTF">2022-11-03T17:47:42Z</dcterms:modified>
</cp:coreProperties>
</file>