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320463" cy="4598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58" y="752659"/>
            <a:ext cx="8490347" cy="1601129"/>
          </a:xfrm>
        </p:spPr>
        <p:txBody>
          <a:bodyPr anchor="b"/>
          <a:lstStyle>
            <a:lvl1pPr algn="ctr">
              <a:defRPr sz="4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58" y="2415534"/>
            <a:ext cx="8490347" cy="1110357"/>
          </a:xfrm>
        </p:spPr>
        <p:txBody>
          <a:bodyPr/>
          <a:lstStyle>
            <a:lvl1pPr marL="0" indent="0" algn="ctr">
              <a:buNone/>
              <a:defRPr sz="1609"/>
            </a:lvl1pPr>
            <a:lvl2pPr marL="306598" indent="0" algn="ctr">
              <a:buNone/>
              <a:defRPr sz="1341"/>
            </a:lvl2pPr>
            <a:lvl3pPr marL="613197" indent="0" algn="ctr">
              <a:buNone/>
              <a:defRPr sz="1207"/>
            </a:lvl3pPr>
            <a:lvl4pPr marL="919795" indent="0" algn="ctr">
              <a:buNone/>
              <a:defRPr sz="1073"/>
            </a:lvl4pPr>
            <a:lvl5pPr marL="1226393" indent="0" algn="ctr">
              <a:buNone/>
              <a:defRPr sz="1073"/>
            </a:lvl5pPr>
            <a:lvl6pPr marL="1532992" indent="0" algn="ctr">
              <a:buNone/>
              <a:defRPr sz="1073"/>
            </a:lvl6pPr>
            <a:lvl7pPr marL="1839590" indent="0" algn="ctr">
              <a:buNone/>
              <a:defRPr sz="1073"/>
            </a:lvl7pPr>
            <a:lvl8pPr marL="2146188" indent="0" algn="ctr">
              <a:buNone/>
              <a:defRPr sz="1073"/>
            </a:lvl8pPr>
            <a:lvl9pPr marL="2452787" indent="0" algn="ctr">
              <a:buNone/>
              <a:defRPr sz="10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01206" y="244853"/>
            <a:ext cx="2440975" cy="3897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8282" y="244853"/>
            <a:ext cx="7181419" cy="38974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86" y="1146554"/>
            <a:ext cx="9763899" cy="1913051"/>
          </a:xfrm>
        </p:spPr>
        <p:txBody>
          <a:bodyPr anchor="b"/>
          <a:lstStyle>
            <a:lvl1pPr>
              <a:defRPr sz="4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86" y="3077703"/>
            <a:ext cx="9763899" cy="1006028"/>
          </a:xfrm>
        </p:spPr>
        <p:txBody>
          <a:bodyPr/>
          <a:lstStyle>
            <a:lvl1pPr marL="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1pPr>
            <a:lvl2pPr marL="306598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13197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3pPr>
            <a:lvl4pPr marL="919795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4pPr>
            <a:lvl5pPr marL="1226393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5pPr>
            <a:lvl6pPr marL="1532992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6pPr>
            <a:lvl7pPr marL="1839590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7pPr>
            <a:lvl8pPr marL="2146188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8pPr>
            <a:lvl9pPr marL="2452787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8282" y="1224267"/>
            <a:ext cx="4811197" cy="2918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84" y="1224267"/>
            <a:ext cx="4811197" cy="2918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56" y="244854"/>
            <a:ext cx="9763899" cy="888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757" y="1127391"/>
            <a:ext cx="4789086" cy="552517"/>
          </a:xfrm>
        </p:spPr>
        <p:txBody>
          <a:bodyPr anchor="b"/>
          <a:lstStyle>
            <a:lvl1pPr marL="0" indent="0">
              <a:buNone/>
              <a:defRPr sz="1609" b="1"/>
            </a:lvl1pPr>
            <a:lvl2pPr marL="306598" indent="0">
              <a:buNone/>
              <a:defRPr sz="1341" b="1"/>
            </a:lvl2pPr>
            <a:lvl3pPr marL="613197" indent="0">
              <a:buNone/>
              <a:defRPr sz="1207" b="1"/>
            </a:lvl3pPr>
            <a:lvl4pPr marL="919795" indent="0">
              <a:buNone/>
              <a:defRPr sz="1073" b="1"/>
            </a:lvl4pPr>
            <a:lvl5pPr marL="1226393" indent="0">
              <a:buNone/>
              <a:defRPr sz="1073" b="1"/>
            </a:lvl5pPr>
            <a:lvl6pPr marL="1532992" indent="0">
              <a:buNone/>
              <a:defRPr sz="1073" b="1"/>
            </a:lvl6pPr>
            <a:lvl7pPr marL="1839590" indent="0">
              <a:buNone/>
              <a:defRPr sz="1073" b="1"/>
            </a:lvl7pPr>
            <a:lvl8pPr marL="2146188" indent="0">
              <a:buNone/>
              <a:defRPr sz="1073" b="1"/>
            </a:lvl8pPr>
            <a:lvl9pPr marL="2452787" indent="0">
              <a:buNone/>
              <a:defRPr sz="10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757" y="1679908"/>
            <a:ext cx="4789086" cy="247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0985" y="1127391"/>
            <a:ext cx="4812671" cy="552517"/>
          </a:xfrm>
        </p:spPr>
        <p:txBody>
          <a:bodyPr anchor="b"/>
          <a:lstStyle>
            <a:lvl1pPr marL="0" indent="0">
              <a:buNone/>
              <a:defRPr sz="1609" b="1"/>
            </a:lvl1pPr>
            <a:lvl2pPr marL="306598" indent="0">
              <a:buNone/>
              <a:defRPr sz="1341" b="1"/>
            </a:lvl2pPr>
            <a:lvl3pPr marL="613197" indent="0">
              <a:buNone/>
              <a:defRPr sz="1207" b="1"/>
            </a:lvl3pPr>
            <a:lvl4pPr marL="919795" indent="0">
              <a:buNone/>
              <a:defRPr sz="1073" b="1"/>
            </a:lvl4pPr>
            <a:lvl5pPr marL="1226393" indent="0">
              <a:buNone/>
              <a:defRPr sz="1073" b="1"/>
            </a:lvl5pPr>
            <a:lvl6pPr marL="1532992" indent="0">
              <a:buNone/>
              <a:defRPr sz="1073" b="1"/>
            </a:lvl6pPr>
            <a:lvl7pPr marL="1839590" indent="0">
              <a:buNone/>
              <a:defRPr sz="1073" b="1"/>
            </a:lvl7pPr>
            <a:lvl8pPr marL="2146188" indent="0">
              <a:buNone/>
              <a:defRPr sz="1073" b="1"/>
            </a:lvl8pPr>
            <a:lvl9pPr marL="2452787" indent="0">
              <a:buNone/>
              <a:defRPr sz="10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0985" y="1679908"/>
            <a:ext cx="4812671" cy="247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57" y="306599"/>
            <a:ext cx="3651144" cy="1073097"/>
          </a:xfrm>
        </p:spPr>
        <p:txBody>
          <a:bodyPr anchor="b"/>
          <a:lstStyle>
            <a:lvl1pPr>
              <a:defRPr sz="21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71" y="662170"/>
            <a:ext cx="5730984" cy="3268262"/>
          </a:xfrm>
        </p:spPr>
        <p:txBody>
          <a:bodyPr/>
          <a:lstStyle>
            <a:lvl1pPr>
              <a:defRPr sz="2146"/>
            </a:lvl1pPr>
            <a:lvl2pPr>
              <a:defRPr sz="1878"/>
            </a:lvl2pPr>
            <a:lvl3pPr>
              <a:defRPr sz="1609"/>
            </a:lvl3pPr>
            <a:lvl4pPr>
              <a:defRPr sz="1341"/>
            </a:lvl4pPr>
            <a:lvl5pPr>
              <a:defRPr sz="1341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757" y="1379697"/>
            <a:ext cx="3651144" cy="2556058"/>
          </a:xfrm>
        </p:spPr>
        <p:txBody>
          <a:bodyPr/>
          <a:lstStyle>
            <a:lvl1pPr marL="0" indent="0">
              <a:buNone/>
              <a:defRPr sz="1073"/>
            </a:lvl1pPr>
            <a:lvl2pPr marL="306598" indent="0">
              <a:buNone/>
              <a:defRPr sz="939"/>
            </a:lvl2pPr>
            <a:lvl3pPr marL="613197" indent="0">
              <a:buNone/>
              <a:defRPr sz="805"/>
            </a:lvl3pPr>
            <a:lvl4pPr marL="919795" indent="0">
              <a:buNone/>
              <a:defRPr sz="671"/>
            </a:lvl4pPr>
            <a:lvl5pPr marL="1226393" indent="0">
              <a:buNone/>
              <a:defRPr sz="671"/>
            </a:lvl5pPr>
            <a:lvl6pPr marL="1532992" indent="0">
              <a:buNone/>
              <a:defRPr sz="671"/>
            </a:lvl6pPr>
            <a:lvl7pPr marL="1839590" indent="0">
              <a:buNone/>
              <a:defRPr sz="671"/>
            </a:lvl7pPr>
            <a:lvl8pPr marL="2146188" indent="0">
              <a:buNone/>
              <a:defRPr sz="671"/>
            </a:lvl8pPr>
            <a:lvl9pPr marL="2452787" indent="0">
              <a:buNone/>
              <a:defRPr sz="6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57" y="306599"/>
            <a:ext cx="3651144" cy="1073097"/>
          </a:xfrm>
        </p:spPr>
        <p:txBody>
          <a:bodyPr anchor="b"/>
          <a:lstStyle>
            <a:lvl1pPr>
              <a:defRPr sz="21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12671" y="662170"/>
            <a:ext cx="5730984" cy="3268262"/>
          </a:xfrm>
        </p:spPr>
        <p:txBody>
          <a:bodyPr anchor="t"/>
          <a:lstStyle>
            <a:lvl1pPr marL="0" indent="0">
              <a:buNone/>
              <a:defRPr sz="2146"/>
            </a:lvl1pPr>
            <a:lvl2pPr marL="306598" indent="0">
              <a:buNone/>
              <a:defRPr sz="1878"/>
            </a:lvl2pPr>
            <a:lvl3pPr marL="613197" indent="0">
              <a:buNone/>
              <a:defRPr sz="1609"/>
            </a:lvl3pPr>
            <a:lvl4pPr marL="919795" indent="0">
              <a:buNone/>
              <a:defRPr sz="1341"/>
            </a:lvl4pPr>
            <a:lvl5pPr marL="1226393" indent="0">
              <a:buNone/>
              <a:defRPr sz="1341"/>
            </a:lvl5pPr>
            <a:lvl6pPr marL="1532992" indent="0">
              <a:buNone/>
              <a:defRPr sz="1341"/>
            </a:lvl6pPr>
            <a:lvl7pPr marL="1839590" indent="0">
              <a:buNone/>
              <a:defRPr sz="1341"/>
            </a:lvl7pPr>
            <a:lvl8pPr marL="2146188" indent="0">
              <a:buNone/>
              <a:defRPr sz="1341"/>
            </a:lvl8pPr>
            <a:lvl9pPr marL="2452787" indent="0">
              <a:buNone/>
              <a:defRPr sz="13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757" y="1379697"/>
            <a:ext cx="3651144" cy="2556058"/>
          </a:xfrm>
        </p:spPr>
        <p:txBody>
          <a:bodyPr/>
          <a:lstStyle>
            <a:lvl1pPr marL="0" indent="0">
              <a:buNone/>
              <a:defRPr sz="1073"/>
            </a:lvl1pPr>
            <a:lvl2pPr marL="306598" indent="0">
              <a:buNone/>
              <a:defRPr sz="939"/>
            </a:lvl2pPr>
            <a:lvl3pPr marL="613197" indent="0">
              <a:buNone/>
              <a:defRPr sz="805"/>
            </a:lvl3pPr>
            <a:lvl4pPr marL="919795" indent="0">
              <a:buNone/>
              <a:defRPr sz="671"/>
            </a:lvl4pPr>
            <a:lvl5pPr marL="1226393" indent="0">
              <a:buNone/>
              <a:defRPr sz="671"/>
            </a:lvl5pPr>
            <a:lvl6pPr marL="1532992" indent="0">
              <a:buNone/>
              <a:defRPr sz="671"/>
            </a:lvl6pPr>
            <a:lvl7pPr marL="1839590" indent="0">
              <a:buNone/>
              <a:defRPr sz="671"/>
            </a:lvl7pPr>
            <a:lvl8pPr marL="2146188" indent="0">
              <a:buNone/>
              <a:defRPr sz="671"/>
            </a:lvl8pPr>
            <a:lvl9pPr marL="2452787" indent="0">
              <a:buNone/>
              <a:defRPr sz="6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8282" y="244854"/>
            <a:ext cx="9763899" cy="88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282" y="1224267"/>
            <a:ext cx="9763899" cy="291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8282" y="4262581"/>
            <a:ext cx="2547104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904" y="4262581"/>
            <a:ext cx="3820656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5077" y="4262581"/>
            <a:ext cx="2547104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3197" rtl="0" eaLnBrk="1" latinLnBrk="0" hangingPunct="1">
        <a:lnSpc>
          <a:spcPct val="90000"/>
        </a:lnSpc>
        <a:spcBef>
          <a:spcPct val="0"/>
        </a:spcBef>
        <a:buNone/>
        <a:defRPr sz="2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299" indent="-153299" algn="l" defTabSz="613197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1pPr>
      <a:lvl2pPr marL="459897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2pPr>
      <a:lvl3pPr marL="766496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73094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4pPr>
      <a:lvl5pPr marL="1379692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5pPr>
      <a:lvl6pPr marL="1686291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6pPr>
      <a:lvl7pPr marL="1992889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7pPr>
      <a:lvl8pPr marL="2299487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8pPr>
      <a:lvl9pPr marL="2606086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1pPr>
      <a:lvl2pPr marL="306598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2pPr>
      <a:lvl3pPr marL="613197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19795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4pPr>
      <a:lvl5pPr marL="1226393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5pPr>
      <a:lvl6pPr marL="1532992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6pPr>
      <a:lvl7pPr marL="1839590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7pPr>
      <a:lvl8pPr marL="2146188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8pPr>
      <a:lvl9pPr marL="2452787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801CDA7-C251-4D6C-8DB4-3CD6DAABE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"/>
          <a:stretch/>
        </p:blipFill>
        <p:spPr>
          <a:xfrm>
            <a:off x="-1" y="-1"/>
            <a:ext cx="11320463" cy="4600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7B9B9-D212-483A-A295-36A91EB1C6E1}"/>
              </a:ext>
            </a:extLst>
          </p:cNvPr>
          <p:cNvSpPr txBox="1"/>
          <p:nvPr/>
        </p:nvSpPr>
        <p:spPr>
          <a:xfrm>
            <a:off x="2271432" y="2059075"/>
            <a:ext cx="135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Chunk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C37A4-D0F6-4A10-BB5E-47D5FE7AE40E}"/>
              </a:ext>
            </a:extLst>
          </p:cNvPr>
          <p:cNvCxnSpPr>
            <a:cxnSpLocks/>
          </p:cNvCxnSpPr>
          <p:nvPr/>
        </p:nvCxnSpPr>
        <p:spPr>
          <a:xfrm flipH="1" flipV="1">
            <a:off x="2772939" y="1873409"/>
            <a:ext cx="140944" cy="29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3</cp:revision>
  <dcterms:created xsi:type="dcterms:W3CDTF">2022-11-03T17:09:59Z</dcterms:created>
  <dcterms:modified xsi:type="dcterms:W3CDTF">2022-11-03T17:29:05Z</dcterms:modified>
</cp:coreProperties>
</file>