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6868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4660"/>
  </p:normalViewPr>
  <p:slideViewPr>
    <p:cSldViewPr snapToGrid="0">
      <p:cViewPr varScale="1">
        <p:scale>
          <a:sx n="174" d="100"/>
          <a:sy n="174" d="100"/>
        </p:scale>
        <p:origin x="1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673418"/>
            <a:ext cx="65151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2161223"/>
            <a:ext cx="65151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C8EE-9AF8-432A-85B8-E2AF337ED788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6E7D-52D3-48AD-A0E7-239B0BF6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C8EE-9AF8-432A-85B8-E2AF337ED788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6E7D-52D3-48AD-A0E7-239B0BF6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6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1" y="219075"/>
            <a:ext cx="1873091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7" y="219075"/>
            <a:ext cx="5510689" cy="34871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C8EE-9AF8-432A-85B8-E2AF337ED788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6E7D-52D3-48AD-A0E7-239B0BF6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8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C8EE-9AF8-432A-85B8-E2AF337ED788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6E7D-52D3-48AD-A0E7-239B0BF6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7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3" y="1025843"/>
            <a:ext cx="7492365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3" y="2753678"/>
            <a:ext cx="7492365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C8EE-9AF8-432A-85B8-E2AF337ED788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6E7D-52D3-48AD-A0E7-239B0BF6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1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1095375"/>
            <a:ext cx="3691890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1095375"/>
            <a:ext cx="3691890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C8EE-9AF8-432A-85B8-E2AF337ED788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6E7D-52D3-48AD-A0E7-239B0BF6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1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219075"/>
            <a:ext cx="7492365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49" y="1008698"/>
            <a:ext cx="3674923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49" y="1503045"/>
            <a:ext cx="3674923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1008698"/>
            <a:ext cx="3693021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1503045"/>
            <a:ext cx="3693021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C8EE-9AF8-432A-85B8-E2AF337ED788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6E7D-52D3-48AD-A0E7-239B0BF6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9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C8EE-9AF8-432A-85B8-E2AF337ED788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6E7D-52D3-48AD-A0E7-239B0BF6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1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C8EE-9AF8-432A-85B8-E2AF337ED788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6E7D-52D3-48AD-A0E7-239B0BF6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1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274320"/>
            <a:ext cx="2801719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592455"/>
            <a:ext cx="4397693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1234440"/>
            <a:ext cx="2801719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C8EE-9AF8-432A-85B8-E2AF337ED788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6E7D-52D3-48AD-A0E7-239B0BF6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2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274320"/>
            <a:ext cx="2801719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592455"/>
            <a:ext cx="4397693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1234440"/>
            <a:ext cx="2801719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C8EE-9AF8-432A-85B8-E2AF337ED788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6E7D-52D3-48AD-A0E7-239B0BF6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6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219075"/>
            <a:ext cx="7492365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1095375"/>
            <a:ext cx="7492365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3813810"/>
            <a:ext cx="195453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7C8EE-9AF8-432A-85B8-E2AF337ED788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3813810"/>
            <a:ext cx="2931795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3813810"/>
            <a:ext cx="195453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96E7D-52D3-48AD-A0E7-239B0BF6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8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Google Shape;134;g16c60364d53_0_5">
            <a:extLst>
              <a:ext uri="{FF2B5EF4-FFF2-40B4-BE49-F238E27FC236}">
                <a16:creationId xmlns:a16="http://schemas.microsoft.com/office/drawing/2014/main" id="{E35D0545-321D-4402-B33D-757589FFA0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9305528"/>
              </p:ext>
            </p:extLst>
          </p:nvPr>
        </p:nvGraphicFramePr>
        <p:xfrm>
          <a:off x="877500" y="494196"/>
          <a:ext cx="3324000" cy="313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2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0" name="Google Shape;135;g16c60364d53_0_5">
            <a:extLst>
              <a:ext uri="{FF2B5EF4-FFF2-40B4-BE49-F238E27FC236}">
                <a16:creationId xmlns:a16="http://schemas.microsoft.com/office/drawing/2014/main" id="{AEE2CF0F-0B01-45F0-94F7-582484B505BB}"/>
              </a:ext>
            </a:extLst>
          </p:cNvPr>
          <p:cNvCxnSpPr>
            <a:cxnSpLocks/>
          </p:cNvCxnSpPr>
          <p:nvPr/>
        </p:nvCxnSpPr>
        <p:spPr>
          <a:xfrm>
            <a:off x="864875" y="428696"/>
            <a:ext cx="334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136;g16c60364d53_0_5">
            <a:extLst>
              <a:ext uri="{FF2B5EF4-FFF2-40B4-BE49-F238E27FC236}">
                <a16:creationId xmlns:a16="http://schemas.microsoft.com/office/drawing/2014/main" id="{E3551A66-56E6-4ED7-ACAC-0E9B6001FBAE}"/>
              </a:ext>
            </a:extLst>
          </p:cNvPr>
          <p:cNvCxnSpPr>
            <a:cxnSpLocks/>
          </p:cNvCxnSpPr>
          <p:nvPr/>
        </p:nvCxnSpPr>
        <p:spPr>
          <a:xfrm>
            <a:off x="783475" y="502721"/>
            <a:ext cx="0" cy="311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" name="Google Shape;137;g16c60364d53_0_5">
            <a:extLst>
              <a:ext uri="{FF2B5EF4-FFF2-40B4-BE49-F238E27FC236}">
                <a16:creationId xmlns:a16="http://schemas.microsoft.com/office/drawing/2014/main" id="{0E1B7B5A-A849-41E3-871D-2D6048E25D01}"/>
              </a:ext>
            </a:extLst>
          </p:cNvPr>
          <p:cNvSpPr txBox="1"/>
          <p:nvPr/>
        </p:nvSpPr>
        <p:spPr>
          <a:xfrm>
            <a:off x="611425" y="213795"/>
            <a:ext cx="3441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0</a:t>
            </a:r>
            <a:endParaRPr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83" name="Google Shape;138;g16c60364d53_0_5">
            <a:extLst>
              <a:ext uri="{FF2B5EF4-FFF2-40B4-BE49-F238E27FC236}">
                <a16:creationId xmlns:a16="http://schemas.microsoft.com/office/drawing/2014/main" id="{9708466B-E50D-4712-912C-F9FB56A601EA}"/>
              </a:ext>
            </a:extLst>
          </p:cNvPr>
          <p:cNvSpPr txBox="1"/>
          <p:nvPr/>
        </p:nvSpPr>
        <p:spPr>
          <a:xfrm>
            <a:off x="3885300" y="204201"/>
            <a:ext cx="8115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</a:t>
            </a:r>
            <a:endParaRPr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84" name="Google Shape;139;g16c60364d53_0_5">
            <a:extLst>
              <a:ext uri="{FF2B5EF4-FFF2-40B4-BE49-F238E27FC236}">
                <a16:creationId xmlns:a16="http://schemas.microsoft.com/office/drawing/2014/main" id="{FF896D1C-B5E1-48C3-93B7-EEFC5989452D}"/>
              </a:ext>
            </a:extLst>
          </p:cNvPr>
          <p:cNvSpPr txBox="1"/>
          <p:nvPr/>
        </p:nvSpPr>
        <p:spPr>
          <a:xfrm>
            <a:off x="377725" y="3516601"/>
            <a:ext cx="8115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</a:t>
            </a:r>
            <a:endParaRPr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85" name="Google Shape;140;g16c60364d53_0_5">
            <a:extLst>
              <a:ext uri="{FF2B5EF4-FFF2-40B4-BE49-F238E27FC236}">
                <a16:creationId xmlns:a16="http://schemas.microsoft.com/office/drawing/2014/main" id="{09445DDE-860A-44DF-80DB-678059BF8743}"/>
              </a:ext>
            </a:extLst>
          </p:cNvPr>
          <p:cNvSpPr/>
          <p:nvPr/>
        </p:nvSpPr>
        <p:spPr>
          <a:xfrm>
            <a:off x="1708550" y="2059196"/>
            <a:ext cx="831000" cy="7827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Google Shape;141;g16c60364d53_0_5">
            <a:extLst>
              <a:ext uri="{FF2B5EF4-FFF2-40B4-BE49-F238E27FC236}">
                <a16:creationId xmlns:a16="http://schemas.microsoft.com/office/drawing/2014/main" id="{D8559C7C-3C0B-4573-99FD-4009CCFD874E}"/>
              </a:ext>
            </a:extLst>
          </p:cNvPr>
          <p:cNvCxnSpPr>
            <a:cxnSpLocks/>
          </p:cNvCxnSpPr>
          <p:nvPr/>
        </p:nvCxnSpPr>
        <p:spPr>
          <a:xfrm>
            <a:off x="2130400" y="299871"/>
            <a:ext cx="0" cy="740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" name="Google Shape;142;g16c60364d53_0_5">
            <a:extLst>
              <a:ext uri="{FF2B5EF4-FFF2-40B4-BE49-F238E27FC236}">
                <a16:creationId xmlns:a16="http://schemas.microsoft.com/office/drawing/2014/main" id="{EFC82C94-F671-438C-AE31-C84B4A278BC9}"/>
              </a:ext>
            </a:extLst>
          </p:cNvPr>
          <p:cNvCxnSpPr>
            <a:cxnSpLocks/>
          </p:cNvCxnSpPr>
          <p:nvPr/>
        </p:nvCxnSpPr>
        <p:spPr>
          <a:xfrm rot="10800000" flipH="1">
            <a:off x="472625" y="2441896"/>
            <a:ext cx="866100" cy="7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" name="Google Shape;143;g16c60364d53_0_5">
            <a:extLst>
              <a:ext uri="{FF2B5EF4-FFF2-40B4-BE49-F238E27FC236}">
                <a16:creationId xmlns:a16="http://schemas.microsoft.com/office/drawing/2014/main" id="{0B6F7735-3907-4F44-A619-6CD072967116}"/>
              </a:ext>
            </a:extLst>
          </p:cNvPr>
          <p:cNvSpPr txBox="1"/>
          <p:nvPr/>
        </p:nvSpPr>
        <p:spPr>
          <a:xfrm>
            <a:off x="1492900" y="0"/>
            <a:ext cx="1275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 Location</a:t>
            </a:r>
            <a:endParaRPr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89" name="Google Shape;144;g16c60364d53_0_5">
            <a:extLst>
              <a:ext uri="{FF2B5EF4-FFF2-40B4-BE49-F238E27FC236}">
                <a16:creationId xmlns:a16="http://schemas.microsoft.com/office/drawing/2014/main" id="{432F637E-87A3-4C89-9E56-052B48F28F74}"/>
              </a:ext>
            </a:extLst>
          </p:cNvPr>
          <p:cNvSpPr txBox="1"/>
          <p:nvPr/>
        </p:nvSpPr>
        <p:spPr>
          <a:xfrm rot="16200000">
            <a:off x="-414152" y="2211079"/>
            <a:ext cx="1275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 Location</a:t>
            </a:r>
            <a:endParaRPr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3227CAE-0958-4008-8273-B9CFC4643B60}"/>
              </a:ext>
            </a:extLst>
          </p:cNvPr>
          <p:cNvGrpSpPr/>
          <p:nvPr/>
        </p:nvGrpSpPr>
        <p:grpSpPr>
          <a:xfrm>
            <a:off x="4505166" y="208320"/>
            <a:ext cx="4319075" cy="3774035"/>
            <a:chOff x="5507494" y="204201"/>
            <a:chExt cx="4319075" cy="3774035"/>
          </a:xfrm>
        </p:grpSpPr>
        <p:graphicFrame>
          <p:nvGraphicFramePr>
            <p:cNvPr id="91" name="Google Shape;134;g16c60364d53_0_5">
              <a:extLst>
                <a:ext uri="{FF2B5EF4-FFF2-40B4-BE49-F238E27FC236}">
                  <a16:creationId xmlns:a16="http://schemas.microsoft.com/office/drawing/2014/main" id="{688EB79D-0CC7-4B0B-A7A1-701A09C72CF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40584087"/>
                </p:ext>
              </p:extLst>
            </p:nvPr>
          </p:nvGraphicFramePr>
          <p:xfrm>
            <a:off x="6007269" y="494196"/>
            <a:ext cx="3324000" cy="313000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831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31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831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8310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782500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782500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782500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782500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cxnSp>
          <p:nvCxnSpPr>
            <p:cNvPr id="92" name="Google Shape;135;g16c60364d53_0_5">
              <a:extLst>
                <a:ext uri="{FF2B5EF4-FFF2-40B4-BE49-F238E27FC236}">
                  <a16:creationId xmlns:a16="http://schemas.microsoft.com/office/drawing/2014/main" id="{B42FE214-B589-4508-9BE6-070563F1B172}"/>
                </a:ext>
              </a:extLst>
            </p:cNvPr>
            <p:cNvCxnSpPr>
              <a:cxnSpLocks/>
            </p:cNvCxnSpPr>
            <p:nvPr/>
          </p:nvCxnSpPr>
          <p:spPr>
            <a:xfrm>
              <a:off x="5994644" y="428696"/>
              <a:ext cx="3345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3" name="Google Shape;136;g16c60364d53_0_5">
              <a:extLst>
                <a:ext uri="{FF2B5EF4-FFF2-40B4-BE49-F238E27FC236}">
                  <a16:creationId xmlns:a16="http://schemas.microsoft.com/office/drawing/2014/main" id="{48D705E8-4339-452A-98FE-2F054D4A036A}"/>
                </a:ext>
              </a:extLst>
            </p:cNvPr>
            <p:cNvCxnSpPr>
              <a:cxnSpLocks/>
            </p:cNvCxnSpPr>
            <p:nvPr/>
          </p:nvCxnSpPr>
          <p:spPr>
            <a:xfrm>
              <a:off x="5913244" y="502721"/>
              <a:ext cx="0" cy="3115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4" name="Google Shape;137;g16c60364d53_0_5">
              <a:extLst>
                <a:ext uri="{FF2B5EF4-FFF2-40B4-BE49-F238E27FC236}">
                  <a16:creationId xmlns:a16="http://schemas.microsoft.com/office/drawing/2014/main" id="{53444F34-C2FC-4830-916D-56342D5C9957}"/>
                </a:ext>
              </a:extLst>
            </p:cNvPr>
            <p:cNvSpPr txBox="1"/>
            <p:nvPr/>
          </p:nvSpPr>
          <p:spPr>
            <a:xfrm>
              <a:off x="5741194" y="213795"/>
              <a:ext cx="3441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US"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0</a:t>
              </a:r>
              <a:endParaRPr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95" name="Google Shape;138;g16c60364d53_0_5">
              <a:extLst>
                <a:ext uri="{FF2B5EF4-FFF2-40B4-BE49-F238E27FC236}">
                  <a16:creationId xmlns:a16="http://schemas.microsoft.com/office/drawing/2014/main" id="{98CEE438-EE2D-48C2-8459-B20F3261220F}"/>
                </a:ext>
              </a:extLst>
            </p:cNvPr>
            <p:cNvSpPr txBox="1"/>
            <p:nvPr/>
          </p:nvSpPr>
          <p:spPr>
            <a:xfrm>
              <a:off x="9015069" y="204201"/>
              <a:ext cx="8115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US"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X</a:t>
              </a:r>
              <a:endParaRPr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96" name="Google Shape;139;g16c60364d53_0_5">
              <a:extLst>
                <a:ext uri="{FF2B5EF4-FFF2-40B4-BE49-F238E27FC236}">
                  <a16:creationId xmlns:a16="http://schemas.microsoft.com/office/drawing/2014/main" id="{412E0017-F489-4A14-84A6-4CD83C1F999C}"/>
                </a:ext>
              </a:extLst>
            </p:cNvPr>
            <p:cNvSpPr txBox="1"/>
            <p:nvPr/>
          </p:nvSpPr>
          <p:spPr>
            <a:xfrm>
              <a:off x="5507494" y="3516601"/>
              <a:ext cx="8115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Y</a:t>
              </a:r>
              <a:endParaRPr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97" name="Google Shape;140;g16c60364d53_0_5">
              <a:extLst>
                <a:ext uri="{FF2B5EF4-FFF2-40B4-BE49-F238E27FC236}">
                  <a16:creationId xmlns:a16="http://schemas.microsoft.com/office/drawing/2014/main" id="{9C21EA60-E7E6-4092-8219-42348EC5DA1C}"/>
                </a:ext>
              </a:extLst>
            </p:cNvPr>
            <p:cNvSpPr/>
            <p:nvPr/>
          </p:nvSpPr>
          <p:spPr>
            <a:xfrm>
              <a:off x="6838319" y="2059196"/>
              <a:ext cx="831000" cy="782700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Google Shape;145;g16c60364d53_0_5">
              <a:extLst>
                <a:ext uri="{FF2B5EF4-FFF2-40B4-BE49-F238E27FC236}">
                  <a16:creationId xmlns:a16="http://schemas.microsoft.com/office/drawing/2014/main" id="{D03710B8-62C6-4ABE-B326-BA9A2F5C8060}"/>
                </a:ext>
              </a:extLst>
            </p:cNvPr>
            <p:cNvSpPr/>
            <p:nvPr/>
          </p:nvSpPr>
          <p:spPr>
            <a:xfrm>
              <a:off x="6844669" y="1276696"/>
              <a:ext cx="831000" cy="7827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Google Shape;146;g16c60364d53_0_5">
              <a:extLst>
                <a:ext uri="{FF2B5EF4-FFF2-40B4-BE49-F238E27FC236}">
                  <a16:creationId xmlns:a16="http://schemas.microsoft.com/office/drawing/2014/main" id="{A6D96693-A2AD-420C-B9B0-7714A3476755}"/>
                </a:ext>
              </a:extLst>
            </p:cNvPr>
            <p:cNvSpPr/>
            <p:nvPr/>
          </p:nvSpPr>
          <p:spPr>
            <a:xfrm>
              <a:off x="7666169" y="1276696"/>
              <a:ext cx="831000" cy="7827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Google Shape;147;g16c60364d53_0_5">
              <a:extLst>
                <a:ext uri="{FF2B5EF4-FFF2-40B4-BE49-F238E27FC236}">
                  <a16:creationId xmlns:a16="http://schemas.microsoft.com/office/drawing/2014/main" id="{7A1426D3-0797-4E67-AA33-985F2388C2D2}"/>
                </a:ext>
              </a:extLst>
            </p:cNvPr>
            <p:cNvSpPr/>
            <p:nvPr/>
          </p:nvSpPr>
          <p:spPr>
            <a:xfrm>
              <a:off x="7666169" y="2054146"/>
              <a:ext cx="831000" cy="7827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Google Shape;148;g16c60364d53_0_5">
              <a:extLst>
                <a:ext uri="{FF2B5EF4-FFF2-40B4-BE49-F238E27FC236}">
                  <a16:creationId xmlns:a16="http://schemas.microsoft.com/office/drawing/2014/main" id="{763CAF34-8956-4328-BEE9-482A491D7AB1}"/>
                </a:ext>
              </a:extLst>
            </p:cNvPr>
            <p:cNvSpPr/>
            <p:nvPr/>
          </p:nvSpPr>
          <p:spPr>
            <a:xfrm>
              <a:off x="8497169" y="1279121"/>
              <a:ext cx="831000" cy="7827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Google Shape;149;g16c60364d53_0_5">
              <a:extLst>
                <a:ext uri="{FF2B5EF4-FFF2-40B4-BE49-F238E27FC236}">
                  <a16:creationId xmlns:a16="http://schemas.microsoft.com/office/drawing/2014/main" id="{D38F54CC-1286-4675-A058-1D94AF094CAB}"/>
                </a:ext>
              </a:extLst>
            </p:cNvPr>
            <p:cNvSpPr/>
            <p:nvPr/>
          </p:nvSpPr>
          <p:spPr>
            <a:xfrm>
              <a:off x="8497169" y="2056571"/>
              <a:ext cx="831000" cy="7827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Google Shape;150;g16c60364d53_0_5">
              <a:extLst>
                <a:ext uri="{FF2B5EF4-FFF2-40B4-BE49-F238E27FC236}">
                  <a16:creationId xmlns:a16="http://schemas.microsoft.com/office/drawing/2014/main" id="{599FB56F-2050-4243-9A41-C5786741BFC8}"/>
                </a:ext>
              </a:extLst>
            </p:cNvPr>
            <p:cNvSpPr/>
            <p:nvPr/>
          </p:nvSpPr>
          <p:spPr>
            <a:xfrm>
              <a:off x="7186169" y="1948046"/>
              <a:ext cx="1791000" cy="2259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Google Shape;151;g16c60364d53_0_5">
              <a:extLst>
                <a:ext uri="{FF2B5EF4-FFF2-40B4-BE49-F238E27FC236}">
                  <a16:creationId xmlns:a16="http://schemas.microsoft.com/office/drawing/2014/main" id="{58698930-2313-4EC0-A003-FC1CC66015F2}"/>
                </a:ext>
              </a:extLst>
            </p:cNvPr>
            <p:cNvSpPr txBox="1"/>
            <p:nvPr/>
          </p:nvSpPr>
          <p:spPr>
            <a:xfrm>
              <a:off x="7444169" y="1658996"/>
              <a:ext cx="12750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US"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Direction</a:t>
              </a:r>
              <a:endParaRPr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sp>
        <p:nvSpPr>
          <p:cNvPr id="105" name="Google Shape;143;g16c60364d53_0_5">
            <a:extLst>
              <a:ext uri="{FF2B5EF4-FFF2-40B4-BE49-F238E27FC236}">
                <a16:creationId xmlns:a16="http://schemas.microsoft.com/office/drawing/2014/main" id="{A282C690-6DAE-40A8-B717-CC5B4FA39298}"/>
              </a:ext>
            </a:extLst>
          </p:cNvPr>
          <p:cNvSpPr txBox="1"/>
          <p:nvPr/>
        </p:nvSpPr>
        <p:spPr>
          <a:xfrm>
            <a:off x="2444158" y="3632816"/>
            <a:ext cx="1985941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Initial Chunk</a:t>
            </a:r>
            <a:endParaRPr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C765242-03BE-4576-88E2-CD51C2B9B068}"/>
              </a:ext>
            </a:extLst>
          </p:cNvPr>
          <p:cNvCxnSpPr/>
          <p:nvPr/>
        </p:nvCxnSpPr>
        <p:spPr>
          <a:xfrm flipH="1" flipV="1">
            <a:off x="2254250" y="2597150"/>
            <a:ext cx="793750" cy="1059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Arrow: Right 4">
            <a:extLst>
              <a:ext uri="{FF2B5EF4-FFF2-40B4-BE49-F238E27FC236}">
                <a16:creationId xmlns:a16="http://schemas.microsoft.com/office/drawing/2014/main" id="{FCD9E021-DD57-4660-BED8-0511C0750415}"/>
              </a:ext>
            </a:extLst>
          </p:cNvPr>
          <p:cNvSpPr/>
          <p:nvPr/>
        </p:nvSpPr>
        <p:spPr>
          <a:xfrm>
            <a:off x="4271606" y="1934188"/>
            <a:ext cx="576620" cy="2530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8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13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Weber, Daniel</dc:creator>
  <cp:lastModifiedBy>Weber, Daniel</cp:lastModifiedBy>
  <cp:revision>3</cp:revision>
  <dcterms:created xsi:type="dcterms:W3CDTF">2022-11-03T18:03:53Z</dcterms:created>
  <dcterms:modified xsi:type="dcterms:W3CDTF">2022-11-03T19:36:49Z</dcterms:modified>
</cp:coreProperties>
</file>