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379075" cy="5284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8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385" y="864895"/>
            <a:ext cx="7784306" cy="1839889"/>
          </a:xfrm>
        </p:spPr>
        <p:txBody>
          <a:bodyPr anchor="b"/>
          <a:lstStyle>
            <a:lvl1pPr algn="ctr"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385" y="2775738"/>
            <a:ext cx="7784306" cy="1275933"/>
          </a:xfrm>
        </p:spPr>
        <p:txBody>
          <a:bodyPr/>
          <a:lstStyle>
            <a:lvl1pPr marL="0" indent="0" algn="ctr">
              <a:buNone/>
              <a:defRPr sz="1849"/>
            </a:lvl1pPr>
            <a:lvl2pPr marL="352318" indent="0" algn="ctr">
              <a:buNone/>
              <a:defRPr sz="1541"/>
            </a:lvl2pPr>
            <a:lvl3pPr marL="704637" indent="0" algn="ctr">
              <a:buNone/>
              <a:defRPr sz="1387"/>
            </a:lvl3pPr>
            <a:lvl4pPr marL="1056955" indent="0" algn="ctr">
              <a:buNone/>
              <a:defRPr sz="1233"/>
            </a:lvl4pPr>
            <a:lvl5pPr marL="1409273" indent="0" algn="ctr">
              <a:buNone/>
              <a:defRPr sz="1233"/>
            </a:lvl5pPr>
            <a:lvl6pPr marL="1761592" indent="0" algn="ctr">
              <a:buNone/>
              <a:defRPr sz="1233"/>
            </a:lvl6pPr>
            <a:lvl7pPr marL="2113910" indent="0" algn="ctr">
              <a:buNone/>
              <a:defRPr sz="1233"/>
            </a:lvl7pPr>
            <a:lvl8pPr marL="2466228" indent="0" algn="ctr">
              <a:buNone/>
              <a:defRPr sz="1233"/>
            </a:lvl8pPr>
            <a:lvl9pPr marL="2818547" indent="0" algn="ctr">
              <a:buNone/>
              <a:defRPr sz="12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7526" y="281366"/>
            <a:ext cx="2237988" cy="44786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561" y="281366"/>
            <a:ext cx="6584226" cy="44786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56" y="1317528"/>
            <a:ext cx="8951952" cy="2198325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156" y="3536649"/>
            <a:ext cx="8951952" cy="1156047"/>
          </a:xfrm>
        </p:spPr>
        <p:txBody>
          <a:bodyPr/>
          <a:lstStyle>
            <a:lvl1pPr marL="0" indent="0">
              <a:buNone/>
              <a:defRPr sz="1849">
                <a:solidFill>
                  <a:schemeClr val="tx1">
                    <a:tint val="75000"/>
                  </a:schemeClr>
                </a:solidFill>
              </a:defRPr>
            </a:lvl1pPr>
            <a:lvl2pPr marL="352318" indent="0">
              <a:buNone/>
              <a:defRPr sz="1541">
                <a:solidFill>
                  <a:schemeClr val="tx1">
                    <a:tint val="75000"/>
                  </a:schemeClr>
                </a:solidFill>
              </a:defRPr>
            </a:lvl2pPr>
            <a:lvl3pPr marL="70463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3pPr>
            <a:lvl4pPr marL="1056955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4pPr>
            <a:lvl5pPr marL="1409273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5pPr>
            <a:lvl6pPr marL="1761592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6pPr>
            <a:lvl7pPr marL="2113910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7pPr>
            <a:lvl8pPr marL="2466228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8pPr>
            <a:lvl9pPr marL="2818547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561" y="1406830"/>
            <a:ext cx="4411107" cy="33531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407" y="1406830"/>
            <a:ext cx="4411107" cy="33531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281367"/>
            <a:ext cx="8951952" cy="10214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914" y="1295508"/>
            <a:ext cx="4390835" cy="634908"/>
          </a:xfrm>
        </p:spPr>
        <p:txBody>
          <a:bodyPr anchor="b"/>
          <a:lstStyle>
            <a:lvl1pPr marL="0" indent="0">
              <a:buNone/>
              <a:defRPr sz="1849" b="1"/>
            </a:lvl1pPr>
            <a:lvl2pPr marL="352318" indent="0">
              <a:buNone/>
              <a:defRPr sz="1541" b="1"/>
            </a:lvl2pPr>
            <a:lvl3pPr marL="704637" indent="0">
              <a:buNone/>
              <a:defRPr sz="1387" b="1"/>
            </a:lvl3pPr>
            <a:lvl4pPr marL="1056955" indent="0">
              <a:buNone/>
              <a:defRPr sz="1233" b="1"/>
            </a:lvl4pPr>
            <a:lvl5pPr marL="1409273" indent="0">
              <a:buNone/>
              <a:defRPr sz="1233" b="1"/>
            </a:lvl5pPr>
            <a:lvl6pPr marL="1761592" indent="0">
              <a:buNone/>
              <a:defRPr sz="1233" b="1"/>
            </a:lvl6pPr>
            <a:lvl7pPr marL="2113910" indent="0">
              <a:buNone/>
              <a:defRPr sz="1233" b="1"/>
            </a:lvl7pPr>
            <a:lvl8pPr marL="2466228" indent="0">
              <a:buNone/>
              <a:defRPr sz="1233" b="1"/>
            </a:lvl8pPr>
            <a:lvl9pPr marL="2818547" indent="0">
              <a:buNone/>
              <a:defRPr sz="12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914" y="1930415"/>
            <a:ext cx="4390835" cy="2839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4407" y="1295508"/>
            <a:ext cx="4412459" cy="634908"/>
          </a:xfrm>
        </p:spPr>
        <p:txBody>
          <a:bodyPr anchor="b"/>
          <a:lstStyle>
            <a:lvl1pPr marL="0" indent="0">
              <a:buNone/>
              <a:defRPr sz="1849" b="1"/>
            </a:lvl1pPr>
            <a:lvl2pPr marL="352318" indent="0">
              <a:buNone/>
              <a:defRPr sz="1541" b="1"/>
            </a:lvl2pPr>
            <a:lvl3pPr marL="704637" indent="0">
              <a:buNone/>
              <a:defRPr sz="1387" b="1"/>
            </a:lvl3pPr>
            <a:lvl4pPr marL="1056955" indent="0">
              <a:buNone/>
              <a:defRPr sz="1233" b="1"/>
            </a:lvl4pPr>
            <a:lvl5pPr marL="1409273" indent="0">
              <a:buNone/>
              <a:defRPr sz="1233" b="1"/>
            </a:lvl5pPr>
            <a:lvl6pPr marL="1761592" indent="0">
              <a:buNone/>
              <a:defRPr sz="1233" b="1"/>
            </a:lvl6pPr>
            <a:lvl7pPr marL="2113910" indent="0">
              <a:buNone/>
              <a:defRPr sz="1233" b="1"/>
            </a:lvl7pPr>
            <a:lvl8pPr marL="2466228" indent="0">
              <a:buNone/>
              <a:defRPr sz="1233" b="1"/>
            </a:lvl8pPr>
            <a:lvl9pPr marL="2818547" indent="0">
              <a:buNone/>
              <a:defRPr sz="12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4407" y="1930415"/>
            <a:ext cx="4412459" cy="2839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1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352319"/>
            <a:ext cx="3347522" cy="1233117"/>
          </a:xfrm>
        </p:spPr>
        <p:txBody>
          <a:bodyPr anchor="b"/>
          <a:lstStyle>
            <a:lvl1pPr>
              <a:defRPr sz="24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459" y="760912"/>
            <a:ext cx="5254407" cy="3755625"/>
          </a:xfrm>
        </p:spPr>
        <p:txBody>
          <a:bodyPr/>
          <a:lstStyle>
            <a:lvl1pPr>
              <a:defRPr sz="2466"/>
            </a:lvl1pPr>
            <a:lvl2pPr>
              <a:defRPr sz="2158"/>
            </a:lvl2pPr>
            <a:lvl3pPr>
              <a:defRPr sz="1849"/>
            </a:lvl3pPr>
            <a:lvl4pPr>
              <a:defRPr sz="1541"/>
            </a:lvl4pPr>
            <a:lvl5pPr>
              <a:defRPr sz="1541"/>
            </a:lvl5pPr>
            <a:lvl6pPr>
              <a:defRPr sz="1541"/>
            </a:lvl6pPr>
            <a:lvl7pPr>
              <a:defRPr sz="1541"/>
            </a:lvl7pPr>
            <a:lvl8pPr>
              <a:defRPr sz="1541"/>
            </a:lvl8pPr>
            <a:lvl9pPr>
              <a:defRPr sz="154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913" y="1585436"/>
            <a:ext cx="3347522" cy="2937217"/>
          </a:xfrm>
        </p:spPr>
        <p:txBody>
          <a:bodyPr/>
          <a:lstStyle>
            <a:lvl1pPr marL="0" indent="0">
              <a:buNone/>
              <a:defRPr sz="1233"/>
            </a:lvl1pPr>
            <a:lvl2pPr marL="352318" indent="0">
              <a:buNone/>
              <a:defRPr sz="1079"/>
            </a:lvl2pPr>
            <a:lvl3pPr marL="704637" indent="0">
              <a:buNone/>
              <a:defRPr sz="925"/>
            </a:lvl3pPr>
            <a:lvl4pPr marL="1056955" indent="0">
              <a:buNone/>
              <a:defRPr sz="771"/>
            </a:lvl4pPr>
            <a:lvl5pPr marL="1409273" indent="0">
              <a:buNone/>
              <a:defRPr sz="771"/>
            </a:lvl5pPr>
            <a:lvl6pPr marL="1761592" indent="0">
              <a:buNone/>
              <a:defRPr sz="771"/>
            </a:lvl6pPr>
            <a:lvl7pPr marL="2113910" indent="0">
              <a:buNone/>
              <a:defRPr sz="771"/>
            </a:lvl7pPr>
            <a:lvl8pPr marL="2466228" indent="0">
              <a:buNone/>
              <a:defRPr sz="771"/>
            </a:lvl8pPr>
            <a:lvl9pPr marL="2818547" indent="0">
              <a:buNone/>
              <a:defRPr sz="77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352319"/>
            <a:ext cx="3347522" cy="1233117"/>
          </a:xfrm>
        </p:spPr>
        <p:txBody>
          <a:bodyPr anchor="b"/>
          <a:lstStyle>
            <a:lvl1pPr>
              <a:defRPr sz="24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2459" y="760912"/>
            <a:ext cx="5254407" cy="3755625"/>
          </a:xfrm>
        </p:spPr>
        <p:txBody>
          <a:bodyPr anchor="t"/>
          <a:lstStyle>
            <a:lvl1pPr marL="0" indent="0">
              <a:buNone/>
              <a:defRPr sz="2466"/>
            </a:lvl1pPr>
            <a:lvl2pPr marL="352318" indent="0">
              <a:buNone/>
              <a:defRPr sz="2158"/>
            </a:lvl2pPr>
            <a:lvl3pPr marL="704637" indent="0">
              <a:buNone/>
              <a:defRPr sz="1849"/>
            </a:lvl3pPr>
            <a:lvl4pPr marL="1056955" indent="0">
              <a:buNone/>
              <a:defRPr sz="1541"/>
            </a:lvl4pPr>
            <a:lvl5pPr marL="1409273" indent="0">
              <a:buNone/>
              <a:defRPr sz="1541"/>
            </a:lvl5pPr>
            <a:lvl6pPr marL="1761592" indent="0">
              <a:buNone/>
              <a:defRPr sz="1541"/>
            </a:lvl6pPr>
            <a:lvl7pPr marL="2113910" indent="0">
              <a:buNone/>
              <a:defRPr sz="1541"/>
            </a:lvl7pPr>
            <a:lvl8pPr marL="2466228" indent="0">
              <a:buNone/>
              <a:defRPr sz="1541"/>
            </a:lvl8pPr>
            <a:lvl9pPr marL="2818547" indent="0">
              <a:buNone/>
              <a:defRPr sz="15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913" y="1585436"/>
            <a:ext cx="3347522" cy="2937217"/>
          </a:xfrm>
        </p:spPr>
        <p:txBody>
          <a:bodyPr/>
          <a:lstStyle>
            <a:lvl1pPr marL="0" indent="0">
              <a:buNone/>
              <a:defRPr sz="1233"/>
            </a:lvl1pPr>
            <a:lvl2pPr marL="352318" indent="0">
              <a:buNone/>
              <a:defRPr sz="1079"/>
            </a:lvl2pPr>
            <a:lvl3pPr marL="704637" indent="0">
              <a:buNone/>
              <a:defRPr sz="925"/>
            </a:lvl3pPr>
            <a:lvl4pPr marL="1056955" indent="0">
              <a:buNone/>
              <a:defRPr sz="771"/>
            </a:lvl4pPr>
            <a:lvl5pPr marL="1409273" indent="0">
              <a:buNone/>
              <a:defRPr sz="771"/>
            </a:lvl5pPr>
            <a:lvl6pPr marL="1761592" indent="0">
              <a:buNone/>
              <a:defRPr sz="771"/>
            </a:lvl6pPr>
            <a:lvl7pPr marL="2113910" indent="0">
              <a:buNone/>
              <a:defRPr sz="771"/>
            </a:lvl7pPr>
            <a:lvl8pPr marL="2466228" indent="0">
              <a:buNone/>
              <a:defRPr sz="771"/>
            </a:lvl8pPr>
            <a:lvl9pPr marL="2818547" indent="0">
              <a:buNone/>
              <a:defRPr sz="77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8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562" y="281367"/>
            <a:ext cx="8951952" cy="1021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562" y="1406830"/>
            <a:ext cx="8951952" cy="335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561" y="4898216"/>
            <a:ext cx="2335292" cy="281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9CEE-7ED8-4475-A00F-9EBDFFED20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8069" y="4898216"/>
            <a:ext cx="3502938" cy="281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0222" y="4898216"/>
            <a:ext cx="2335292" cy="281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4637" rtl="0" eaLnBrk="1" latinLnBrk="0" hangingPunct="1">
        <a:lnSpc>
          <a:spcPct val="90000"/>
        </a:lnSpc>
        <a:spcBef>
          <a:spcPct val="0"/>
        </a:spcBef>
        <a:buNone/>
        <a:defRPr sz="33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159" indent="-176159" algn="l" defTabSz="704637" rtl="0" eaLnBrk="1" latinLnBrk="0" hangingPunct="1">
        <a:lnSpc>
          <a:spcPct val="90000"/>
        </a:lnSpc>
        <a:spcBef>
          <a:spcPts val="771"/>
        </a:spcBef>
        <a:buFont typeface="Arial" panose="020B0604020202020204" pitchFamily="34" charset="0"/>
        <a:buChar char="•"/>
        <a:defRPr sz="2158" kern="1200">
          <a:solidFill>
            <a:schemeClr val="tx1"/>
          </a:solidFill>
          <a:latin typeface="+mn-lt"/>
          <a:ea typeface="+mn-ea"/>
          <a:cs typeface="+mn-cs"/>
        </a:defRPr>
      </a:lvl1pPr>
      <a:lvl2pPr marL="528477" indent="-176159" algn="l" defTabSz="704637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849" kern="1200">
          <a:solidFill>
            <a:schemeClr val="tx1"/>
          </a:solidFill>
          <a:latin typeface="+mn-lt"/>
          <a:ea typeface="+mn-ea"/>
          <a:cs typeface="+mn-cs"/>
        </a:defRPr>
      </a:lvl2pPr>
      <a:lvl3pPr marL="880796" indent="-176159" algn="l" defTabSz="704637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3pPr>
      <a:lvl4pPr marL="1233114" indent="-176159" algn="l" defTabSz="704637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4pPr>
      <a:lvl5pPr marL="1585432" indent="-176159" algn="l" defTabSz="704637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5pPr>
      <a:lvl6pPr marL="1937751" indent="-176159" algn="l" defTabSz="704637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6pPr>
      <a:lvl7pPr marL="2290069" indent="-176159" algn="l" defTabSz="704637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7pPr>
      <a:lvl8pPr marL="2642387" indent="-176159" algn="l" defTabSz="704637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8pPr>
      <a:lvl9pPr marL="2994706" indent="-176159" algn="l" defTabSz="704637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4637" rtl="0" eaLnBrk="1" latinLnBrk="0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1pPr>
      <a:lvl2pPr marL="352318" algn="l" defTabSz="704637" rtl="0" eaLnBrk="1" latinLnBrk="0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2pPr>
      <a:lvl3pPr marL="704637" algn="l" defTabSz="704637" rtl="0" eaLnBrk="1" latinLnBrk="0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056955" algn="l" defTabSz="704637" rtl="0" eaLnBrk="1" latinLnBrk="0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4pPr>
      <a:lvl5pPr marL="1409273" algn="l" defTabSz="704637" rtl="0" eaLnBrk="1" latinLnBrk="0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5pPr>
      <a:lvl6pPr marL="1761592" algn="l" defTabSz="704637" rtl="0" eaLnBrk="1" latinLnBrk="0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6pPr>
      <a:lvl7pPr marL="2113910" algn="l" defTabSz="704637" rtl="0" eaLnBrk="1" latinLnBrk="0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7pPr>
      <a:lvl8pPr marL="2466228" algn="l" defTabSz="704637" rtl="0" eaLnBrk="1" latinLnBrk="0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8pPr>
      <a:lvl9pPr marL="2818547" algn="l" defTabSz="704637" rtl="0" eaLnBrk="1" latinLnBrk="0" hangingPunct="1">
        <a:defRPr sz="13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19543F7-F4CE-42FA-B68F-EC0FBAA03D7C}"/>
              </a:ext>
            </a:extLst>
          </p:cNvPr>
          <p:cNvGrpSpPr/>
          <p:nvPr/>
        </p:nvGrpSpPr>
        <p:grpSpPr>
          <a:xfrm>
            <a:off x="69273" y="48347"/>
            <a:ext cx="10378440" cy="5188093"/>
            <a:chOff x="287382" y="252549"/>
            <a:chExt cx="10378440" cy="51880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A7F83D-3CCA-4035-B319-3769BCF78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82" y="252549"/>
              <a:ext cx="6522721" cy="464860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D2AE51-F547-4499-A10F-B31363CA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571236" y="1206819"/>
              <a:ext cx="4650439" cy="27418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7A91F5-B4DC-477B-9416-F01B00C22753}"/>
                </a:ext>
              </a:extLst>
            </p:cNvPr>
            <p:cNvSpPr txBox="1"/>
            <p:nvPr/>
          </p:nvSpPr>
          <p:spPr>
            <a:xfrm>
              <a:off x="7620000" y="775062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2253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116C59-8650-4116-957D-F55ABD1146D7}"/>
                </a:ext>
              </a:extLst>
            </p:cNvPr>
            <p:cNvSpPr txBox="1"/>
            <p:nvPr/>
          </p:nvSpPr>
          <p:spPr>
            <a:xfrm>
              <a:off x="9183188" y="775061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1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1899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F6E661-E233-4669-9802-4E319E8602D5}"/>
                </a:ext>
              </a:extLst>
            </p:cNvPr>
            <p:cNvSpPr txBox="1"/>
            <p:nvPr/>
          </p:nvSpPr>
          <p:spPr>
            <a:xfrm>
              <a:off x="7620000" y="2329542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2929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25AA3E-6D85-4E00-993F-71F1ADB5FF28}"/>
                </a:ext>
              </a:extLst>
            </p:cNvPr>
            <p:cNvSpPr txBox="1"/>
            <p:nvPr/>
          </p:nvSpPr>
          <p:spPr>
            <a:xfrm>
              <a:off x="9183188" y="2329541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3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2490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AE1DC2-2D93-40C1-8485-AFFC1D37BED6}"/>
                </a:ext>
              </a:extLst>
            </p:cNvPr>
            <p:cNvSpPr txBox="1"/>
            <p:nvPr/>
          </p:nvSpPr>
          <p:spPr>
            <a:xfrm>
              <a:off x="7620000" y="3740330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4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1429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AC7DF8-1C6C-4501-AB01-C388CBBC7DDA}"/>
                </a:ext>
              </a:extLst>
            </p:cNvPr>
            <p:cNvSpPr txBox="1"/>
            <p:nvPr/>
          </p:nvSpPr>
          <p:spPr>
            <a:xfrm>
              <a:off x="9183188" y="3740329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5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1236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29429C-33A6-495C-8D11-94EED1AFD7B4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8551817" y="1098227"/>
              <a:ext cx="631371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79D348-652B-4A68-A325-107EC417DC4A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>
              <a:off x="8551817" y="2652707"/>
              <a:ext cx="631371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058A76-DF46-466A-A193-620E4477501E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8551817" y="4063495"/>
              <a:ext cx="631371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29C866-301D-41A4-A199-5EEB2D535B8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V="1">
              <a:off x="8085909" y="2975873"/>
              <a:ext cx="0" cy="7644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140C9B8-C915-4722-A8EF-35B069B39799}"/>
                </a:ext>
              </a:extLst>
            </p:cNvPr>
            <p:cNvCxnSpPr>
              <a:cxnSpLocks/>
              <a:stCxn id="16" idx="0"/>
              <a:endCxn id="14" idx="2"/>
            </p:cNvCxnSpPr>
            <p:nvPr/>
          </p:nvCxnSpPr>
          <p:spPr>
            <a:xfrm flipV="1">
              <a:off x="9649097" y="2975872"/>
              <a:ext cx="0" cy="7644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1A6771D-69BB-466F-94D0-4A50D6472456}"/>
                </a:ext>
              </a:extLst>
            </p:cNvPr>
            <p:cNvCxnSpPr>
              <a:cxnSpLocks/>
              <a:stCxn id="13" idx="0"/>
              <a:endCxn id="10" idx="2"/>
            </p:cNvCxnSpPr>
            <p:nvPr/>
          </p:nvCxnSpPr>
          <p:spPr>
            <a:xfrm flipV="1">
              <a:off x="8085909" y="1421393"/>
              <a:ext cx="0" cy="9081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6579D4C-69C2-41D1-93B6-44AB7FDE2C49}"/>
                </a:ext>
              </a:extLst>
            </p:cNvPr>
            <p:cNvCxnSpPr>
              <a:cxnSpLocks/>
              <a:stCxn id="14" idx="0"/>
              <a:endCxn id="11" idx="2"/>
            </p:cNvCxnSpPr>
            <p:nvPr/>
          </p:nvCxnSpPr>
          <p:spPr>
            <a:xfrm flipV="1">
              <a:off x="9649097" y="1421392"/>
              <a:ext cx="0" cy="9081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B64C77-9A1E-4E26-B756-AB928481029F}"/>
                </a:ext>
              </a:extLst>
            </p:cNvPr>
            <p:cNvSpPr txBox="1"/>
            <p:nvPr/>
          </p:nvSpPr>
          <p:spPr>
            <a:xfrm>
              <a:off x="1750422" y="4901155"/>
              <a:ext cx="3596640" cy="32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(A) Tall Box Layers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E2D8AE-DDEF-4F88-B4C3-112AC89133D1}"/>
                </a:ext>
              </a:extLst>
            </p:cNvPr>
            <p:cNvSpPr txBox="1"/>
            <p:nvPr/>
          </p:nvSpPr>
          <p:spPr>
            <a:xfrm>
              <a:off x="7069182" y="4892800"/>
              <a:ext cx="3596640" cy="547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(B) Chunk Configuration 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Layers 0-3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16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2</cp:revision>
  <dcterms:created xsi:type="dcterms:W3CDTF">2022-11-03T22:20:56Z</dcterms:created>
  <dcterms:modified xsi:type="dcterms:W3CDTF">2022-11-03T22:39:22Z</dcterms:modified>
</cp:coreProperties>
</file>