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0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3256-60BC-4108-997B-199123995818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BA3C-10B0-41C7-AFE9-14DC56FB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516E3E-C43B-73E9-9CA9-B3EAE9278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1448"/>
            <a:ext cx="4987955" cy="3324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9A4178-8148-0680-FFAB-531D3227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95" y="-499"/>
            <a:ext cx="4026505" cy="38382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9E49A7-9592-9844-231F-C1562A4743D7}"/>
              </a:ext>
            </a:extLst>
          </p:cNvPr>
          <p:cNvSpPr txBox="1"/>
          <p:nvPr/>
        </p:nvSpPr>
        <p:spPr>
          <a:xfrm>
            <a:off x="0" y="3837782"/>
            <a:ext cx="49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Input STL Model of a Tall Box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A3A7D0-07A3-1127-C8BF-8F3772AE9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87955" cy="3837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931495-AA5F-EC30-EAD9-F0C9055F88CA}"/>
              </a:ext>
            </a:extLst>
          </p:cNvPr>
          <p:cNvSpPr txBox="1"/>
          <p:nvPr/>
        </p:nvSpPr>
        <p:spPr>
          <a:xfrm>
            <a:off x="5117495" y="3837782"/>
            <a:ext cx="402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Z-Chunking of Tall Box into Four Jobs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71CF01-3794-45B7-3769-F7A9FC43B836}"/>
              </a:ext>
            </a:extLst>
          </p:cNvPr>
          <p:cNvSpPr txBox="1"/>
          <p:nvPr/>
        </p:nvSpPr>
        <p:spPr>
          <a:xfrm>
            <a:off x="-1" y="7725528"/>
            <a:ext cx="49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 XY Chunking of One Job into Six Chunks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6147E-E6BE-A756-E014-30D885A60A4F}"/>
              </a:ext>
            </a:extLst>
          </p:cNvPr>
          <p:cNvSpPr txBox="1"/>
          <p:nvPr/>
        </p:nvSpPr>
        <p:spPr>
          <a:xfrm>
            <a:off x="129541" y="679253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71B34-342B-1CDE-74C3-006C55AA62C7}"/>
              </a:ext>
            </a:extLst>
          </p:cNvPr>
          <p:cNvSpPr txBox="1"/>
          <p:nvPr/>
        </p:nvSpPr>
        <p:spPr>
          <a:xfrm>
            <a:off x="129541" y="486117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76E65-FCDF-B082-7B9B-F0AD06CD47BA}"/>
              </a:ext>
            </a:extLst>
          </p:cNvPr>
          <p:cNvSpPr txBox="1"/>
          <p:nvPr/>
        </p:nvSpPr>
        <p:spPr>
          <a:xfrm>
            <a:off x="3779399" y="694493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51FE79-639D-0D31-2DBB-73ADAF395C8E}"/>
              </a:ext>
            </a:extLst>
          </p:cNvPr>
          <p:cNvSpPr txBox="1"/>
          <p:nvPr/>
        </p:nvSpPr>
        <p:spPr>
          <a:xfrm>
            <a:off x="1994868" y="486117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76A99-6B69-ECAA-0EB9-8E96951D4F8F}"/>
              </a:ext>
            </a:extLst>
          </p:cNvPr>
          <p:cNvSpPr txBox="1"/>
          <p:nvPr/>
        </p:nvSpPr>
        <p:spPr>
          <a:xfrm>
            <a:off x="2147268" y="694493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DB64B-9472-A41F-D7E6-7CC4B295EFD9}"/>
              </a:ext>
            </a:extLst>
          </p:cNvPr>
          <p:cNvSpPr txBox="1"/>
          <p:nvPr/>
        </p:nvSpPr>
        <p:spPr>
          <a:xfrm>
            <a:off x="3779399" y="4861173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32B471-1B4E-2F95-DA7F-B1A9DB2E1DB2}"/>
              </a:ext>
            </a:extLst>
          </p:cNvPr>
          <p:cNvSpPr/>
          <p:nvPr/>
        </p:nvSpPr>
        <p:spPr>
          <a:xfrm>
            <a:off x="6011030" y="4484113"/>
            <a:ext cx="861060" cy="861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F557E5-9CC8-26E1-FB5D-8B8F2130D004}"/>
              </a:ext>
            </a:extLst>
          </p:cNvPr>
          <p:cNvSpPr/>
          <p:nvPr/>
        </p:nvSpPr>
        <p:spPr>
          <a:xfrm>
            <a:off x="7380815" y="4484113"/>
            <a:ext cx="861060" cy="861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0D47FB-2D8F-76E2-D71E-E5EFE8463F09}"/>
              </a:ext>
            </a:extLst>
          </p:cNvPr>
          <p:cNvSpPr/>
          <p:nvPr/>
        </p:nvSpPr>
        <p:spPr>
          <a:xfrm>
            <a:off x="6011030" y="5573773"/>
            <a:ext cx="861060" cy="861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32F1B7-FAC8-5AE3-222E-71AFD81ED70F}"/>
              </a:ext>
            </a:extLst>
          </p:cNvPr>
          <p:cNvSpPr/>
          <p:nvPr/>
        </p:nvSpPr>
        <p:spPr>
          <a:xfrm>
            <a:off x="7380815" y="5573773"/>
            <a:ext cx="861060" cy="861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BA3E75-2C0F-D7A5-3723-3499490C984C}"/>
              </a:ext>
            </a:extLst>
          </p:cNvPr>
          <p:cNvSpPr/>
          <p:nvPr/>
        </p:nvSpPr>
        <p:spPr>
          <a:xfrm>
            <a:off x="6011030" y="6663433"/>
            <a:ext cx="861060" cy="861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4DFD91-A8D1-F4AC-1C7C-93F548F71B4F}"/>
              </a:ext>
            </a:extLst>
          </p:cNvPr>
          <p:cNvSpPr/>
          <p:nvPr/>
        </p:nvSpPr>
        <p:spPr>
          <a:xfrm>
            <a:off x="7380815" y="6663433"/>
            <a:ext cx="861060" cy="8610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D1E12-7038-7CD3-BFB3-105A30FE1EE0}"/>
              </a:ext>
            </a:extLst>
          </p:cNvPr>
          <p:cNvSpPr txBox="1"/>
          <p:nvPr/>
        </p:nvSpPr>
        <p:spPr>
          <a:xfrm>
            <a:off x="5343857" y="7587028"/>
            <a:ext cx="357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(D) Chunk Dependency Tree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68274D-003D-0975-5C6D-24630875AB75}"/>
              </a:ext>
            </a:extLst>
          </p:cNvPr>
          <p:cNvCxnSpPr>
            <a:cxnSpLocks/>
            <a:stCxn id="34" idx="0"/>
            <a:endCxn id="27" idx="4"/>
          </p:cNvCxnSpPr>
          <p:nvPr/>
        </p:nvCxnSpPr>
        <p:spPr>
          <a:xfrm flipV="1">
            <a:off x="6441560" y="5345173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7A82F1-5A4D-B259-2C31-14512BD0E6C6}"/>
              </a:ext>
            </a:extLst>
          </p:cNvPr>
          <p:cNvCxnSpPr>
            <a:cxnSpLocks/>
            <a:stCxn id="36" idx="0"/>
            <a:endCxn id="34" idx="4"/>
          </p:cNvCxnSpPr>
          <p:nvPr/>
        </p:nvCxnSpPr>
        <p:spPr>
          <a:xfrm flipV="1">
            <a:off x="6441560" y="6434833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026E1A-9A52-12C5-5A77-223543D6EDC9}"/>
              </a:ext>
            </a:extLst>
          </p:cNvPr>
          <p:cNvCxnSpPr>
            <a:cxnSpLocks/>
            <a:stCxn id="35" idx="0"/>
            <a:endCxn id="29" idx="4"/>
          </p:cNvCxnSpPr>
          <p:nvPr/>
        </p:nvCxnSpPr>
        <p:spPr>
          <a:xfrm flipV="1">
            <a:off x="7811345" y="5345173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0399C3-3E82-9DCF-B88C-9BAD817A8CF2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V="1">
            <a:off x="7811345" y="6434833"/>
            <a:ext cx="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47F457-80EA-1161-91C8-2CA0568B69D7}"/>
              </a:ext>
            </a:extLst>
          </p:cNvPr>
          <p:cNvCxnSpPr>
            <a:cxnSpLocks/>
            <a:stCxn id="29" idx="2"/>
            <a:endCxn id="27" idx="6"/>
          </p:cNvCxnSpPr>
          <p:nvPr/>
        </p:nvCxnSpPr>
        <p:spPr>
          <a:xfrm flipH="1">
            <a:off x="6872090" y="4914643"/>
            <a:ext cx="508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F55811-25AE-AFF2-F06F-2BF86346686D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flipH="1">
            <a:off x="6872090" y="6004303"/>
            <a:ext cx="508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5266B-DB42-E9F2-C29F-76D3749D5A9D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6872090" y="7093963"/>
            <a:ext cx="5087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5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Daniel</dc:creator>
  <cp:lastModifiedBy>Daniel Weber</cp:lastModifiedBy>
  <cp:revision>4</cp:revision>
  <dcterms:created xsi:type="dcterms:W3CDTF">2022-11-03T17:14:31Z</dcterms:created>
  <dcterms:modified xsi:type="dcterms:W3CDTF">2022-11-14T01:04:36Z</dcterms:modified>
</cp:coreProperties>
</file>