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552A-A5DF-434C-8A11-28744204938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98997-EC29-495B-BFBA-AB1902DE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98997-EC29-495B-BFBA-AB1902DE6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2CC78-61A6-4FE1-9B51-0E27B646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7924" y="772514"/>
            <a:ext cx="3931813" cy="23688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F80968E-DAE5-45F1-9C9E-55118609C275}"/>
              </a:ext>
            </a:extLst>
          </p:cNvPr>
          <p:cNvSpPr txBox="1"/>
          <p:nvPr/>
        </p:nvSpPr>
        <p:spPr>
          <a:xfrm>
            <a:off x="6956115" y="333689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3F2E35-564A-4A01-BE52-6BB37539D1B9}"/>
              </a:ext>
            </a:extLst>
          </p:cNvPr>
          <p:cNvSpPr txBox="1"/>
          <p:nvPr/>
        </p:nvSpPr>
        <p:spPr>
          <a:xfrm>
            <a:off x="1599042" y="3937078"/>
            <a:ext cx="30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Tall Box Rotated Jobs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D20D12-D7C7-4AEF-A343-B880E5F9B4A2}"/>
              </a:ext>
            </a:extLst>
          </p:cNvPr>
          <p:cNvSpPr txBox="1"/>
          <p:nvPr/>
        </p:nvSpPr>
        <p:spPr>
          <a:xfrm>
            <a:off x="6324600" y="3930011"/>
            <a:ext cx="291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Chunk Configuration 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3787C-8C7F-4D44-B19A-6525175FBD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r="5853"/>
          <a:stretch/>
        </p:blipFill>
        <p:spPr>
          <a:xfrm>
            <a:off x="163190" y="-8951"/>
            <a:ext cx="6093771" cy="39322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FDDA01-5F15-4907-9691-C072AB2EE22D}"/>
              </a:ext>
            </a:extLst>
          </p:cNvPr>
          <p:cNvSpPr txBox="1"/>
          <p:nvPr/>
        </p:nvSpPr>
        <p:spPr>
          <a:xfrm>
            <a:off x="8198175" y="333689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4130E-EF84-4C18-BA5F-B1F725D114EB}"/>
              </a:ext>
            </a:extLst>
          </p:cNvPr>
          <p:cNvSpPr txBox="1"/>
          <p:nvPr/>
        </p:nvSpPr>
        <p:spPr>
          <a:xfrm>
            <a:off x="6956115" y="1727571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2598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C3719-B5F6-4FD1-A153-DD346197F846}"/>
              </a:ext>
            </a:extLst>
          </p:cNvPr>
          <p:cNvSpPr txBox="1"/>
          <p:nvPr/>
        </p:nvSpPr>
        <p:spPr>
          <a:xfrm>
            <a:off x="8198175" y="1727571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EDEC14-270E-4549-9874-D12D533A46C1}"/>
              </a:ext>
            </a:extLst>
          </p:cNvPr>
          <p:cNvSpPr txBox="1"/>
          <p:nvPr/>
        </p:nvSpPr>
        <p:spPr>
          <a:xfrm>
            <a:off x="6956115" y="3287185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FC848-AB92-4050-A326-A19FA1F6C0B3}"/>
              </a:ext>
            </a:extLst>
          </p:cNvPr>
          <p:cNvSpPr txBox="1"/>
          <p:nvPr/>
        </p:nvSpPr>
        <p:spPr>
          <a:xfrm>
            <a:off x="8198175" y="3287185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CFF45A-410C-4502-90CD-C4313BE73636}"/>
              </a:ext>
            </a:extLst>
          </p:cNvPr>
          <p:cNvCxnSpPr>
            <a:stCxn id="28" idx="0"/>
            <a:endCxn id="26" idx="2"/>
          </p:cNvCxnSpPr>
          <p:nvPr/>
        </p:nvCxnSpPr>
        <p:spPr>
          <a:xfrm flipV="1">
            <a:off x="8476778" y="795354"/>
            <a:ext cx="0" cy="932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4EF77-93BD-46AB-80A3-F9228337E201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8476778" y="2189236"/>
            <a:ext cx="0" cy="1097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C357C-6C5B-430D-8DC5-7948952686BC}"/>
              </a:ext>
            </a:extLst>
          </p:cNvPr>
          <p:cNvCxnSpPr>
            <a:stCxn id="42" idx="3"/>
            <a:endCxn id="26" idx="1"/>
          </p:cNvCxnSpPr>
          <p:nvPr/>
        </p:nvCxnSpPr>
        <p:spPr>
          <a:xfrm>
            <a:off x="7513321" y="564522"/>
            <a:ext cx="684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9A3A5F-629F-4977-B1BC-95E835D1F044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7513321" y="1958404"/>
            <a:ext cx="684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5A52-ACC9-4F76-BE12-DBE814FCF733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7513321" y="3518018"/>
            <a:ext cx="684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CA1A80-3B10-4755-9AFA-18E782718C3E}"/>
              </a:ext>
            </a:extLst>
          </p:cNvPr>
          <p:cNvCxnSpPr>
            <a:stCxn id="27" idx="0"/>
            <a:endCxn id="42" idx="2"/>
          </p:cNvCxnSpPr>
          <p:nvPr/>
        </p:nvCxnSpPr>
        <p:spPr>
          <a:xfrm flipV="1">
            <a:off x="7234718" y="795354"/>
            <a:ext cx="0" cy="932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6FAB8D-E2F2-452C-ABCD-91671B5BE021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234718" y="2189236"/>
            <a:ext cx="0" cy="1097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9</cp:revision>
  <dcterms:created xsi:type="dcterms:W3CDTF">2022-11-03T22:20:56Z</dcterms:created>
  <dcterms:modified xsi:type="dcterms:W3CDTF">2022-11-07T20:56:43Z</dcterms:modified>
</cp:coreProperties>
</file>