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047539"/>
            <a:ext cx="4663440" cy="222842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61902"/>
            <a:ext cx="4114800" cy="1545378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7DBC-EAEC-441E-8CA0-A048D5859A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8D93-383F-4434-892B-4EB7522B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5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7DBC-EAEC-441E-8CA0-A048D5859A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8D93-383F-4434-892B-4EB7522B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40783"/>
            <a:ext cx="118300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40783"/>
            <a:ext cx="3480435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7DBC-EAEC-441E-8CA0-A048D5859A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8D93-383F-4434-892B-4EB7522B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3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7DBC-EAEC-441E-8CA0-A048D5859A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8D93-383F-4434-892B-4EB7522B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7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595757"/>
            <a:ext cx="4732020" cy="266255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283500"/>
            <a:ext cx="4732020" cy="140017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7DBC-EAEC-441E-8CA0-A048D5859A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8D93-383F-4434-892B-4EB7522B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6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703917"/>
            <a:ext cx="233172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703917"/>
            <a:ext cx="233172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7DBC-EAEC-441E-8CA0-A048D5859A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8D93-383F-4434-892B-4EB7522B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8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40785"/>
            <a:ext cx="473202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569085"/>
            <a:ext cx="2321004" cy="76898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338070"/>
            <a:ext cx="2321004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569085"/>
            <a:ext cx="2332435" cy="76898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338070"/>
            <a:ext cx="2332435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7DBC-EAEC-441E-8CA0-A048D5859A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8D93-383F-4434-892B-4EB7522B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9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7DBC-EAEC-441E-8CA0-A048D5859A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8D93-383F-4434-892B-4EB7522B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5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7DBC-EAEC-441E-8CA0-A048D5859A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8D93-383F-4434-892B-4EB7522B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5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26720"/>
            <a:ext cx="1769507" cy="14935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921598"/>
            <a:ext cx="2777490" cy="4548717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920240"/>
            <a:ext cx="1769507" cy="3557482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7DBC-EAEC-441E-8CA0-A048D5859A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8D93-383F-4434-892B-4EB7522B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4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26720"/>
            <a:ext cx="1769507" cy="14935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921598"/>
            <a:ext cx="2777490" cy="4548717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920240"/>
            <a:ext cx="1769507" cy="3557482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7DBC-EAEC-441E-8CA0-A048D5859A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8D93-383F-4434-892B-4EB7522B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8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40785"/>
            <a:ext cx="473202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703917"/>
            <a:ext cx="473202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932595"/>
            <a:ext cx="12344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F7DBC-EAEC-441E-8CA0-A048D5859A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932595"/>
            <a:ext cx="18516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932595"/>
            <a:ext cx="12344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48D93-383F-4434-892B-4EB7522B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7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arallelogram 49">
            <a:extLst>
              <a:ext uri="{FF2B5EF4-FFF2-40B4-BE49-F238E27FC236}">
                <a16:creationId xmlns:a16="http://schemas.microsoft.com/office/drawing/2014/main" id="{758DC1F2-B34E-4CFA-BD15-925BA8D2B123}"/>
              </a:ext>
            </a:extLst>
          </p:cNvPr>
          <p:cNvSpPr/>
          <p:nvPr/>
        </p:nvSpPr>
        <p:spPr>
          <a:xfrm>
            <a:off x="129540" y="155666"/>
            <a:ext cx="1432560" cy="518160"/>
          </a:xfrm>
          <a:prstGeom prst="parallelogram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STL File</a:t>
            </a:r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9CCD3A48-6A3B-4D42-B062-9A0E78E019FB}"/>
              </a:ext>
            </a:extLst>
          </p:cNvPr>
          <p:cNvSpPr/>
          <p:nvPr/>
        </p:nvSpPr>
        <p:spPr>
          <a:xfrm>
            <a:off x="129540" y="5581106"/>
            <a:ext cx="1432560" cy="518160"/>
          </a:xfrm>
          <a:prstGeom prst="parallelogram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Printing Using Multiple Robots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FA961B-FEF6-4002-87D5-AF0C4209CE42}"/>
              </a:ext>
            </a:extLst>
          </p:cNvPr>
          <p:cNvSpPr/>
          <p:nvPr/>
        </p:nvSpPr>
        <p:spPr>
          <a:xfrm>
            <a:off x="3931920" y="878941"/>
            <a:ext cx="1432560" cy="403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Chunking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479D50-02FA-4305-98A8-C8DF15329F50}"/>
              </a:ext>
            </a:extLst>
          </p:cNvPr>
          <p:cNvSpPr/>
          <p:nvPr/>
        </p:nvSpPr>
        <p:spPr>
          <a:xfrm>
            <a:off x="3931920" y="1886685"/>
            <a:ext cx="1432560" cy="4038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Placing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0EC9ED-9D23-44D2-ACDA-C3B8580536AA}"/>
              </a:ext>
            </a:extLst>
          </p:cNvPr>
          <p:cNvSpPr/>
          <p:nvPr/>
        </p:nvSpPr>
        <p:spPr>
          <a:xfrm>
            <a:off x="3931920" y="2894429"/>
            <a:ext cx="1432560" cy="403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18B160-34E7-40F9-8258-991ADDB142B9}"/>
              </a:ext>
            </a:extLst>
          </p:cNvPr>
          <p:cNvSpPr/>
          <p:nvPr/>
        </p:nvSpPr>
        <p:spPr>
          <a:xfrm>
            <a:off x="3931920" y="3902173"/>
            <a:ext cx="1432560" cy="403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Path Planning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B8D9A4-173E-4DF8-8123-5E80F5E317B5}"/>
              </a:ext>
            </a:extLst>
          </p:cNvPr>
          <p:cNvSpPr/>
          <p:nvPr/>
        </p:nvSpPr>
        <p:spPr>
          <a:xfrm>
            <a:off x="3931920" y="4909917"/>
            <a:ext cx="1432560" cy="403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Slicing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DF6410-5FF1-418D-B464-D75F9C8D9DE2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4648200" y="1282801"/>
            <a:ext cx="0" cy="60388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B3851D-054D-43E9-9421-A2FC59559F79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>
            <a:off x="4648200" y="2290545"/>
            <a:ext cx="0" cy="60388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70AD3C-6FAD-4A45-8EDD-AC2CA4980538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4648200" y="3298289"/>
            <a:ext cx="0" cy="60388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0077C3E-8AA0-45F2-9F4F-A1EE96D3C43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4648200" y="4306033"/>
            <a:ext cx="0" cy="60388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117A377-35DE-4B51-8261-709138F7D7B6}"/>
              </a:ext>
            </a:extLst>
          </p:cNvPr>
          <p:cNvCxnSpPr>
            <a:cxnSpLocks/>
            <a:stCxn id="50" idx="4"/>
            <a:endCxn id="51" idx="0"/>
          </p:cNvCxnSpPr>
          <p:nvPr/>
        </p:nvCxnSpPr>
        <p:spPr>
          <a:xfrm>
            <a:off x="845820" y="673826"/>
            <a:ext cx="0" cy="49072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0CCE68E-2A01-4B2A-84ED-06514445F020}"/>
              </a:ext>
            </a:extLst>
          </p:cNvPr>
          <p:cNvSpPr txBox="1"/>
          <p:nvPr/>
        </p:nvSpPr>
        <p:spPr>
          <a:xfrm>
            <a:off x="1805940" y="183913"/>
            <a:ext cx="202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Discretization of 3D printing process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4FA52BD-6049-4F64-9C71-A6F747C1354D}"/>
              </a:ext>
            </a:extLst>
          </p:cNvPr>
          <p:cNvCxnSpPr>
            <a:stCxn id="56" idx="2"/>
            <a:endCxn id="51" idx="2"/>
          </p:cNvCxnSpPr>
          <p:nvPr/>
        </p:nvCxnSpPr>
        <p:spPr>
          <a:xfrm rot="5400000">
            <a:off x="2809561" y="4001546"/>
            <a:ext cx="526409" cy="3150870"/>
          </a:xfrm>
          <a:prstGeom prst="bentConnector2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ACD69A5-52D1-45F4-9133-4A8B6BB6614E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1497330" y="414746"/>
            <a:ext cx="3150870" cy="464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D4FC8F1-8EFC-41D4-B1F2-5B454E7F9E0E}"/>
              </a:ext>
            </a:extLst>
          </p:cNvPr>
          <p:cNvGrpSpPr/>
          <p:nvPr/>
        </p:nvGrpSpPr>
        <p:grpSpPr>
          <a:xfrm>
            <a:off x="3140882" y="795746"/>
            <a:ext cx="791038" cy="4580856"/>
            <a:chOff x="3872402" y="1226820"/>
            <a:chExt cx="791038" cy="458085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0584152-5DAA-4280-96D6-FD4CBB169667}"/>
                </a:ext>
              </a:extLst>
            </p:cNvPr>
            <p:cNvGrpSpPr/>
            <p:nvPr/>
          </p:nvGrpSpPr>
          <p:grpSpPr>
            <a:xfrm>
              <a:off x="4183380" y="1226820"/>
              <a:ext cx="480060" cy="4580856"/>
              <a:chOff x="4183380" y="1226820"/>
              <a:chExt cx="480060" cy="467868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852F3DE-032C-44BE-8BBF-9A3BE7FBF41E}"/>
                  </a:ext>
                </a:extLst>
              </p:cNvPr>
              <p:cNvCxnSpPr/>
              <p:nvPr/>
            </p:nvCxnSpPr>
            <p:spPr>
              <a:xfrm flipH="1">
                <a:off x="4191000" y="1226820"/>
                <a:ext cx="47244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32038AA-88CA-48B9-A5A3-4690A6B1F43A}"/>
                  </a:ext>
                </a:extLst>
              </p:cNvPr>
              <p:cNvCxnSpPr/>
              <p:nvPr/>
            </p:nvCxnSpPr>
            <p:spPr>
              <a:xfrm flipH="1">
                <a:off x="4183380" y="5905500"/>
                <a:ext cx="47244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E1A0404-B277-469A-B4B1-60418BF8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3380" y="1226820"/>
                <a:ext cx="7620" cy="46786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42C405C-6BCC-498C-9888-0D9187497280}"/>
                </a:ext>
              </a:extLst>
            </p:cNvPr>
            <p:cNvCxnSpPr/>
            <p:nvPr/>
          </p:nvCxnSpPr>
          <p:spPr>
            <a:xfrm flipH="1">
              <a:off x="3872402" y="3429000"/>
              <a:ext cx="3109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E7EB548-31B3-4282-9A43-1EAE9A4F5E89}"/>
              </a:ext>
            </a:extLst>
          </p:cNvPr>
          <p:cNvSpPr txBox="1"/>
          <p:nvPr/>
        </p:nvSpPr>
        <p:spPr>
          <a:xfrm>
            <a:off x="1371189" y="2755956"/>
            <a:ext cx="202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Multi-Level Collision Avoidance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C7C0D9-3209-4B82-B3C0-C90553AE2BEE}"/>
              </a:ext>
            </a:extLst>
          </p:cNvPr>
          <p:cNvSpPr txBox="1"/>
          <p:nvPr/>
        </p:nvSpPr>
        <p:spPr>
          <a:xfrm rot="16200000">
            <a:off x="-460621" y="2755956"/>
            <a:ext cx="258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Continuous 3D Process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Direct planning with multi-robots</a:t>
            </a:r>
          </a:p>
        </p:txBody>
      </p:sp>
    </p:spTree>
    <p:extLst>
      <p:ext uri="{BB962C8B-B14F-4D97-AF65-F5344CB8AC3E}">
        <p14:creationId xmlns:p14="http://schemas.microsoft.com/office/powerpoint/2010/main" val="333158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27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Weber, Daniel</cp:lastModifiedBy>
  <cp:revision>1</cp:revision>
  <dcterms:created xsi:type="dcterms:W3CDTF">2022-11-03T17:10:41Z</dcterms:created>
  <dcterms:modified xsi:type="dcterms:W3CDTF">2022-11-03T17:12:56Z</dcterms:modified>
</cp:coreProperties>
</file>