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1FCD-5F32-4893-87F4-18E5763C05B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9177-721B-4D9E-8370-F7DE891A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39D67-F7D4-BD23-8C8A-6178F62C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" b="3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8A7A6-4418-9734-86C4-0F600083CA10}"/>
              </a:ext>
            </a:extLst>
          </p:cNvPr>
          <p:cNvSpPr txBox="1"/>
          <p:nvPr/>
        </p:nvSpPr>
        <p:spPr>
          <a:xfrm>
            <a:off x="1028700" y="80645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FD2F4-4805-FFCD-D697-232080A65DE5}"/>
              </a:ext>
            </a:extLst>
          </p:cNvPr>
          <p:cNvSpPr txBox="1"/>
          <p:nvPr/>
        </p:nvSpPr>
        <p:spPr>
          <a:xfrm>
            <a:off x="5334000" y="3683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32F6F-BFFB-2DD4-C64A-91CC0416CD57}"/>
              </a:ext>
            </a:extLst>
          </p:cNvPr>
          <p:cNvSpPr txBox="1"/>
          <p:nvPr/>
        </p:nvSpPr>
        <p:spPr>
          <a:xfrm>
            <a:off x="2393950" y="368300"/>
            <a:ext cx="1993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Chunking 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E30A9-6951-1089-890A-81B212C7BB18}"/>
              </a:ext>
            </a:extLst>
          </p:cNvPr>
          <p:cNvSpPr txBox="1"/>
          <p:nvPr/>
        </p:nvSpPr>
        <p:spPr>
          <a:xfrm>
            <a:off x="1371600" y="49911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2E167-7E73-DDA5-89DF-6F77971D9507}"/>
              </a:ext>
            </a:extLst>
          </p:cNvPr>
          <p:cNvSpPr txBox="1"/>
          <p:nvPr/>
        </p:nvSpPr>
        <p:spPr>
          <a:xfrm>
            <a:off x="6553200" y="49911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Chunk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25884D-0D7A-89E6-187D-613EC92BDF7A}"/>
              </a:ext>
            </a:extLst>
          </p:cNvPr>
          <p:cNvCxnSpPr/>
          <p:nvPr/>
        </p:nvCxnSpPr>
        <p:spPr>
          <a:xfrm>
            <a:off x="3390900" y="737632"/>
            <a:ext cx="698500" cy="61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2</cp:revision>
  <dcterms:created xsi:type="dcterms:W3CDTF">2022-11-03T17:47:18Z</dcterms:created>
  <dcterms:modified xsi:type="dcterms:W3CDTF">2022-11-14T01:12:40Z</dcterms:modified>
</cp:coreProperties>
</file>