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4" d="100"/>
          <a:sy n="214" d="100"/>
        </p:scale>
        <p:origin x="18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F552A-A5DF-434C-8A11-28744204938F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98997-EC29-495B-BFBA-AB1902DE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98997-EC29-495B-BFBA-AB1902DE69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5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0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4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3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5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2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8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7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18E15C-B4DE-E7D4-B810-F1942AF5B12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587500" y="856694"/>
            <a:ext cx="755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437322D-423A-0017-CE45-D3E10CBCE399}"/>
              </a:ext>
            </a:extLst>
          </p:cNvPr>
          <p:cNvSpPr/>
          <p:nvPr/>
        </p:nvSpPr>
        <p:spPr>
          <a:xfrm>
            <a:off x="2343150" y="421719"/>
            <a:ext cx="1581150" cy="869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Generate initial population of random placements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CF6EDD-9486-4E6B-A36E-4C982FF1AD4A}"/>
              </a:ext>
            </a:extLst>
          </p:cNvPr>
          <p:cNvSpPr/>
          <p:nvPr/>
        </p:nvSpPr>
        <p:spPr>
          <a:xfrm>
            <a:off x="4343400" y="421719"/>
            <a:ext cx="1581150" cy="869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Evaluate Makespans using Scheduler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B54BC3-A824-5FC4-B887-F23EFD714172}"/>
              </a:ext>
            </a:extLst>
          </p:cNvPr>
          <p:cNvCxnSpPr>
            <a:stCxn id="22" idx="3"/>
            <a:endCxn id="31" idx="1"/>
          </p:cNvCxnSpPr>
          <p:nvPr/>
        </p:nvCxnSpPr>
        <p:spPr>
          <a:xfrm>
            <a:off x="3924300" y="856694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80BF40F-B412-ECBD-FBD4-2DFDE6C2DAC3}"/>
              </a:ext>
            </a:extLst>
          </p:cNvPr>
          <p:cNvSpPr/>
          <p:nvPr/>
        </p:nvSpPr>
        <p:spPr>
          <a:xfrm>
            <a:off x="6343650" y="421719"/>
            <a:ext cx="1581150" cy="869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Rank Population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B75333-BDDA-A7FC-3E7F-ADADE7E27953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>
            <a:off x="5924550" y="856694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C843610-15C2-ED07-88EA-2F21EBB6D760}"/>
              </a:ext>
            </a:extLst>
          </p:cNvPr>
          <p:cNvGrpSpPr/>
          <p:nvPr/>
        </p:nvGrpSpPr>
        <p:grpSpPr>
          <a:xfrm>
            <a:off x="6099175" y="1612898"/>
            <a:ext cx="2070100" cy="1028697"/>
            <a:chOff x="6096000" y="3048001"/>
            <a:chExt cx="2184400" cy="1028697"/>
          </a:xfrm>
        </p:grpSpPr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842A4CC-A441-9969-12DC-C1F2D8B6FD24}"/>
                </a:ext>
              </a:extLst>
            </p:cNvPr>
            <p:cNvSpPr/>
            <p:nvPr/>
          </p:nvSpPr>
          <p:spPr>
            <a:xfrm>
              <a:off x="6096000" y="3048001"/>
              <a:ext cx="2184400" cy="1028697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519A71-4A49-6EAE-5751-E9423E52F8D1}"/>
                </a:ext>
              </a:extLst>
            </p:cNvPr>
            <p:cNvSpPr txBox="1"/>
            <p:nvPr/>
          </p:nvSpPr>
          <p:spPr>
            <a:xfrm>
              <a:off x="6299200" y="3085295"/>
              <a:ext cx="1778000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 the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Population converged to one solution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128979-612A-5C38-0A5D-D0F850EF08AF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>
            <a:off x="7134225" y="1291668"/>
            <a:ext cx="0" cy="32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25660C-7086-1888-2237-9F9CF28EB35C}"/>
              </a:ext>
            </a:extLst>
          </p:cNvPr>
          <p:cNvCxnSpPr>
            <a:cxnSpLocks/>
            <a:stCxn id="40" idx="2"/>
            <a:endCxn id="6" idx="0"/>
          </p:cNvCxnSpPr>
          <p:nvPr/>
        </p:nvCxnSpPr>
        <p:spPr>
          <a:xfrm flipH="1">
            <a:off x="7134224" y="2641595"/>
            <a:ext cx="1" cy="41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9066323-BB98-5246-1942-9F2D9C67B3F5}"/>
              </a:ext>
            </a:extLst>
          </p:cNvPr>
          <p:cNvSpPr txBox="1"/>
          <p:nvPr/>
        </p:nvSpPr>
        <p:spPr>
          <a:xfrm>
            <a:off x="6667500" y="2678892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E62292-E009-A3AF-AC7C-11FB5FBA71BB}"/>
              </a:ext>
            </a:extLst>
          </p:cNvPr>
          <p:cNvSpPr txBox="1"/>
          <p:nvPr/>
        </p:nvSpPr>
        <p:spPr>
          <a:xfrm>
            <a:off x="5156680" y="1885514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6FD6F5-7788-13F4-040E-111A80A5D4C1}"/>
              </a:ext>
            </a:extLst>
          </p:cNvPr>
          <p:cNvSpPr/>
          <p:nvPr/>
        </p:nvSpPr>
        <p:spPr>
          <a:xfrm>
            <a:off x="3357563" y="1530599"/>
            <a:ext cx="1581150" cy="869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Carry Elite Solutions to Next Generation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7BC2D6-C354-3CA4-07AD-C91FC1458E7F}"/>
              </a:ext>
            </a:extLst>
          </p:cNvPr>
          <p:cNvSpPr/>
          <p:nvPr/>
        </p:nvSpPr>
        <p:spPr>
          <a:xfrm>
            <a:off x="3357563" y="2508805"/>
            <a:ext cx="1581150" cy="869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Generate New Solutions Based On Most Fit Parents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F6F9F09-F3FE-DA3C-97B8-DC9DBB4F6503}"/>
              </a:ext>
            </a:extLst>
          </p:cNvPr>
          <p:cNvSpPr/>
          <p:nvPr/>
        </p:nvSpPr>
        <p:spPr>
          <a:xfrm>
            <a:off x="3357563" y="3487011"/>
            <a:ext cx="1581150" cy="869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Generate New Random Placements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D6319B2-0B3F-BFD7-5682-A8FEAD266FC2}"/>
              </a:ext>
            </a:extLst>
          </p:cNvPr>
          <p:cNvCxnSpPr>
            <a:stCxn id="40" idx="1"/>
            <a:endCxn id="61" idx="3"/>
          </p:cNvCxnSpPr>
          <p:nvPr/>
        </p:nvCxnSpPr>
        <p:spPr>
          <a:xfrm rot="10800000">
            <a:off x="4938713" y="1965575"/>
            <a:ext cx="1160462" cy="1616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B029EA4-AD5F-05DD-822D-99934C688684}"/>
              </a:ext>
            </a:extLst>
          </p:cNvPr>
          <p:cNvCxnSpPr>
            <a:stCxn id="40" idx="1"/>
            <a:endCxn id="62" idx="3"/>
          </p:cNvCxnSpPr>
          <p:nvPr/>
        </p:nvCxnSpPr>
        <p:spPr>
          <a:xfrm rot="10800000" flipV="1">
            <a:off x="4938713" y="2127246"/>
            <a:ext cx="1160462" cy="816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AE174BD-CDD5-3971-66B5-14922650E9D6}"/>
              </a:ext>
            </a:extLst>
          </p:cNvPr>
          <p:cNvCxnSpPr>
            <a:stCxn id="40" idx="1"/>
            <a:endCxn id="63" idx="3"/>
          </p:cNvCxnSpPr>
          <p:nvPr/>
        </p:nvCxnSpPr>
        <p:spPr>
          <a:xfrm rot="10800000" flipV="1">
            <a:off x="4938713" y="2127246"/>
            <a:ext cx="1160462" cy="1794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6562074-1461-D7A2-F2EB-1C6E6F87FA01}"/>
              </a:ext>
            </a:extLst>
          </p:cNvPr>
          <p:cNvGrpSpPr/>
          <p:nvPr/>
        </p:nvGrpSpPr>
        <p:grpSpPr>
          <a:xfrm>
            <a:off x="1505194" y="2491881"/>
            <a:ext cx="1066800" cy="988054"/>
            <a:chOff x="1587500" y="2193291"/>
            <a:chExt cx="1066800" cy="988054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836836F-EDAA-E436-A154-B19B0C1B1516}"/>
                </a:ext>
              </a:extLst>
            </p:cNvPr>
            <p:cNvSpPr/>
            <p:nvPr/>
          </p:nvSpPr>
          <p:spPr>
            <a:xfrm>
              <a:off x="1587500" y="2193291"/>
              <a:ext cx="1066800" cy="9880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691A4CD-31E2-AC6C-7398-F12F4360B021}"/>
                </a:ext>
              </a:extLst>
            </p:cNvPr>
            <p:cNvSpPr txBox="1"/>
            <p:nvPr/>
          </p:nvSpPr>
          <p:spPr>
            <a:xfrm>
              <a:off x="1587500" y="2379985"/>
              <a:ext cx="10668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 Population</a:t>
              </a:r>
            </a:p>
          </p:txBody>
        </p:sp>
      </p:grp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3D681AA-B1CC-B12D-9C25-1939C2F558F3}"/>
              </a:ext>
            </a:extLst>
          </p:cNvPr>
          <p:cNvCxnSpPr>
            <a:stCxn id="61" idx="1"/>
            <a:endCxn id="71" idx="3"/>
          </p:cNvCxnSpPr>
          <p:nvPr/>
        </p:nvCxnSpPr>
        <p:spPr>
          <a:xfrm rot="10800000" flipV="1">
            <a:off x="2571995" y="1965573"/>
            <a:ext cx="785569" cy="974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EF02CFA-8EFD-D16E-AF4E-098CCBD41200}"/>
              </a:ext>
            </a:extLst>
          </p:cNvPr>
          <p:cNvCxnSpPr>
            <a:stCxn id="62" idx="1"/>
            <a:endCxn id="70" idx="6"/>
          </p:cNvCxnSpPr>
          <p:nvPr/>
        </p:nvCxnSpPr>
        <p:spPr>
          <a:xfrm rot="10800000">
            <a:off x="2571995" y="2940186"/>
            <a:ext cx="785569" cy="3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7578A8E-6B69-37F7-E5B2-F039407B4A24}"/>
              </a:ext>
            </a:extLst>
          </p:cNvPr>
          <p:cNvCxnSpPr>
            <a:stCxn id="63" idx="1"/>
            <a:endCxn id="71" idx="3"/>
          </p:cNvCxnSpPr>
          <p:nvPr/>
        </p:nvCxnSpPr>
        <p:spPr>
          <a:xfrm rot="10800000">
            <a:off x="2571995" y="2940186"/>
            <a:ext cx="785569" cy="981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64AE7851-AA7C-5A30-AA57-422989A5C776}"/>
              </a:ext>
            </a:extLst>
          </p:cNvPr>
          <p:cNvCxnSpPr>
            <a:stCxn id="70" idx="0"/>
          </p:cNvCxnSpPr>
          <p:nvPr/>
        </p:nvCxnSpPr>
        <p:spPr>
          <a:xfrm rot="5400000" flipH="1" flipV="1">
            <a:off x="2538782" y="896813"/>
            <a:ext cx="1094881" cy="209525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14183E4-AF34-F200-860C-B729F61CA1F4}"/>
              </a:ext>
            </a:extLst>
          </p:cNvPr>
          <p:cNvCxnSpPr>
            <a:endCxn id="31" idx="1"/>
          </p:cNvCxnSpPr>
          <p:nvPr/>
        </p:nvCxnSpPr>
        <p:spPr>
          <a:xfrm rot="5400000" flipH="1" flipV="1">
            <a:off x="3968472" y="1022072"/>
            <a:ext cx="540306" cy="209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F100123-A172-D359-0A8E-4E4C4BA84C10}"/>
              </a:ext>
            </a:extLst>
          </p:cNvPr>
          <p:cNvGrpSpPr/>
          <p:nvPr/>
        </p:nvGrpSpPr>
        <p:grpSpPr>
          <a:xfrm>
            <a:off x="129052" y="298238"/>
            <a:ext cx="1739590" cy="993430"/>
            <a:chOff x="263170" y="286294"/>
            <a:chExt cx="1739590" cy="993430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4F08C0D6-95C1-263E-BA41-A4F9A711DC07}"/>
                </a:ext>
              </a:extLst>
            </p:cNvPr>
            <p:cNvSpPr/>
            <p:nvPr/>
          </p:nvSpPr>
          <p:spPr>
            <a:xfrm>
              <a:off x="263170" y="325617"/>
              <a:ext cx="1739590" cy="954107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4DF726-FB6F-6886-D664-A29F70E3DD85}"/>
                </a:ext>
              </a:extLst>
            </p:cNvPr>
            <p:cNvSpPr txBox="1"/>
            <p:nvPr/>
          </p:nvSpPr>
          <p:spPr>
            <a:xfrm>
              <a:off x="428573" y="286294"/>
              <a:ext cx="14160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 </a:t>
              </a:r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Chunk Dependencies and 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Times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892893-6FEB-5BAA-805A-CFEC2E928B96}"/>
              </a:ext>
            </a:extLst>
          </p:cNvPr>
          <p:cNvGrpSpPr/>
          <p:nvPr/>
        </p:nvGrpSpPr>
        <p:grpSpPr>
          <a:xfrm>
            <a:off x="6264429" y="3061454"/>
            <a:ext cx="1739590" cy="954107"/>
            <a:chOff x="263170" y="325617"/>
            <a:chExt cx="1739590" cy="95410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6057FBB4-F501-00CF-1FCF-04ABFAAB1EEE}"/>
                </a:ext>
              </a:extLst>
            </p:cNvPr>
            <p:cNvSpPr/>
            <p:nvPr/>
          </p:nvSpPr>
          <p:spPr>
            <a:xfrm>
              <a:off x="263170" y="325617"/>
              <a:ext cx="1739590" cy="954107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EA0B7-4769-5D61-0B3F-9266768ED58E}"/>
                </a:ext>
              </a:extLst>
            </p:cNvPr>
            <p:cNvSpPr txBox="1"/>
            <p:nvPr/>
          </p:nvSpPr>
          <p:spPr>
            <a:xfrm>
              <a:off x="369702" y="466769"/>
              <a:ext cx="16330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Export Placement Configuration for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Jobs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16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54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Daniel Weber</cp:lastModifiedBy>
  <cp:revision>12</cp:revision>
  <dcterms:created xsi:type="dcterms:W3CDTF">2022-11-03T22:20:56Z</dcterms:created>
  <dcterms:modified xsi:type="dcterms:W3CDTF">2022-11-14T02:41:38Z</dcterms:modified>
</cp:coreProperties>
</file>