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18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552A-A5DF-434C-8A11-28744204938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98997-EC29-495B-BFBA-AB1902DE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98997-EC29-495B-BFBA-AB1902DE6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9CEE-7ED8-4475-A00F-9EBDFFED20D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437322D-423A-0017-CE45-D3E10CBCE399}"/>
              </a:ext>
            </a:extLst>
          </p:cNvPr>
          <p:cNvSpPr/>
          <p:nvPr/>
        </p:nvSpPr>
        <p:spPr>
          <a:xfrm>
            <a:off x="7332051" y="1999989"/>
            <a:ext cx="860271" cy="57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Pass Time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0BF40F-B412-ECBD-FBD4-2DFDE6C2DAC3}"/>
              </a:ext>
            </a:extLst>
          </p:cNvPr>
          <p:cNvSpPr/>
          <p:nvPr/>
        </p:nvSpPr>
        <p:spPr>
          <a:xfrm>
            <a:off x="3948759" y="512824"/>
            <a:ext cx="1243368" cy="59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 a Path Using CBS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066323-BB98-5246-1942-9F2D9C67B3F5}"/>
              </a:ext>
            </a:extLst>
          </p:cNvPr>
          <p:cNvSpPr txBox="1"/>
          <p:nvPr/>
        </p:nvSpPr>
        <p:spPr>
          <a:xfrm>
            <a:off x="6522251" y="2039234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100123-A172-D359-0A8E-4E4C4BA84C10}"/>
              </a:ext>
            </a:extLst>
          </p:cNvPr>
          <p:cNvGrpSpPr/>
          <p:nvPr/>
        </p:nvGrpSpPr>
        <p:grpSpPr>
          <a:xfrm>
            <a:off x="129052" y="298238"/>
            <a:ext cx="1739590" cy="993430"/>
            <a:chOff x="263170" y="286294"/>
            <a:chExt cx="1739590" cy="99343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4F08C0D6-95C1-263E-BA41-A4F9A711DC07}"/>
                </a:ext>
              </a:extLst>
            </p:cNvPr>
            <p:cNvSpPr/>
            <p:nvPr/>
          </p:nvSpPr>
          <p:spPr>
            <a:xfrm>
              <a:off x="263170" y="325617"/>
              <a:ext cx="1739590" cy="95410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4DF726-FB6F-6886-D664-A29F70E3DD85}"/>
                </a:ext>
              </a:extLst>
            </p:cNvPr>
            <p:cNvSpPr txBox="1"/>
            <p:nvPr/>
          </p:nvSpPr>
          <p:spPr>
            <a:xfrm>
              <a:off x="428573" y="286294"/>
              <a:ext cx="14160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Chunk Dependencies and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Times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D77635-3776-117C-6A2A-7837599532F6}"/>
              </a:ext>
            </a:extLst>
          </p:cNvPr>
          <p:cNvGrpSpPr/>
          <p:nvPr/>
        </p:nvGrpSpPr>
        <p:grpSpPr>
          <a:xfrm>
            <a:off x="5418251" y="1814090"/>
            <a:ext cx="1603788" cy="954107"/>
            <a:chOff x="6096000" y="3048001"/>
            <a:chExt cx="2184400" cy="1028697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1A65AC4-C116-F31D-D075-DD5249920AEE}"/>
                </a:ext>
              </a:extLst>
            </p:cNvPr>
            <p:cNvSpPr/>
            <p:nvPr/>
          </p:nvSpPr>
          <p:spPr>
            <a:xfrm>
              <a:off x="6096000" y="3048001"/>
              <a:ext cx="2184400" cy="1028697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074146-AC7A-528F-127D-CE4762BD19F2}"/>
                </a:ext>
              </a:extLst>
            </p:cNvPr>
            <p:cNvSpPr txBox="1"/>
            <p:nvPr/>
          </p:nvSpPr>
          <p:spPr>
            <a:xfrm>
              <a:off x="6271513" y="3081128"/>
              <a:ext cx="1872555" cy="8804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1+ Robot(s) Available?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CCF232-5C4C-898E-F829-6AEE31709BA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7022039" y="2286144"/>
            <a:ext cx="310012" cy="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DF18D0-0515-9FFE-2FDD-4F7FC3C077A9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V="1">
            <a:off x="6898217" y="1136019"/>
            <a:ext cx="185899" cy="1542042"/>
          </a:xfrm>
          <a:prstGeom prst="bentConnector3">
            <a:avLst>
              <a:gd name="adj1" fmla="val 222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F39004-88EF-8CD4-A1F8-30C1D6EAE151}"/>
              </a:ext>
            </a:extLst>
          </p:cNvPr>
          <p:cNvGrpSpPr/>
          <p:nvPr/>
        </p:nvGrpSpPr>
        <p:grpSpPr>
          <a:xfrm>
            <a:off x="2209669" y="1665245"/>
            <a:ext cx="2587419" cy="1249817"/>
            <a:chOff x="2276139" y="1791974"/>
            <a:chExt cx="2512410" cy="1129646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C88DAD61-3B48-F514-98D9-089022B05C11}"/>
                </a:ext>
              </a:extLst>
            </p:cNvPr>
            <p:cNvSpPr/>
            <p:nvPr/>
          </p:nvSpPr>
          <p:spPr>
            <a:xfrm>
              <a:off x="2286803" y="1791974"/>
              <a:ext cx="2471488" cy="112964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F8E424-E74E-AD28-4348-A7A63AE548BF}"/>
                </a:ext>
              </a:extLst>
            </p:cNvPr>
            <p:cNvSpPr txBox="1"/>
            <p:nvPr/>
          </p:nvSpPr>
          <p:spPr>
            <a:xfrm>
              <a:off x="2276139" y="2031894"/>
              <a:ext cx="251241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there Unprinted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Chunk(s) with No Unsolved Dependencies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CBFC46-DCC1-90E7-9D5B-6B282C292478}"/>
              </a:ext>
            </a:extLst>
          </p:cNvPr>
          <p:cNvSpPr txBox="1"/>
          <p:nvPr/>
        </p:nvSpPr>
        <p:spPr>
          <a:xfrm>
            <a:off x="4459916" y="2023615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3CE919-5710-782C-80D1-B0640615229B}"/>
              </a:ext>
            </a:extLst>
          </p:cNvPr>
          <p:cNvSpPr/>
          <p:nvPr/>
        </p:nvSpPr>
        <p:spPr>
          <a:xfrm>
            <a:off x="2304867" y="397476"/>
            <a:ext cx="1243368" cy="82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Assign Robot(s) to Nearest Chunk(s)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A39623-B681-CB45-4FBA-028FD04B668A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 flipV="1">
            <a:off x="3548235" y="810683"/>
            <a:ext cx="400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8F572F0-CF46-9ADA-231E-0B3BDACB8BCB}"/>
              </a:ext>
            </a:extLst>
          </p:cNvPr>
          <p:cNvSpPr/>
          <p:nvPr/>
        </p:nvSpPr>
        <p:spPr>
          <a:xfrm>
            <a:off x="5592651" y="363072"/>
            <a:ext cx="1243368" cy="89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Begin Printing Assigned Chunk(s)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D923E4-12B0-AE79-0E86-FE125C6A29FB}"/>
              </a:ext>
            </a:extLst>
          </p:cNvPr>
          <p:cNvCxnSpPr>
            <a:stCxn id="3" idx="2"/>
            <a:endCxn id="29" idx="1"/>
          </p:cNvCxnSpPr>
          <p:nvPr/>
        </p:nvCxnSpPr>
        <p:spPr>
          <a:xfrm flipV="1">
            <a:off x="1749379" y="810684"/>
            <a:ext cx="555488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64DF17-DD57-3A7B-F018-46BD477CA036}"/>
              </a:ext>
            </a:extLst>
          </p:cNvPr>
          <p:cNvCxnSpPr>
            <a:stCxn id="34" idx="3"/>
            <a:endCxn id="49" idx="1"/>
          </p:cNvCxnSpPr>
          <p:nvPr/>
        </p:nvCxnSpPr>
        <p:spPr>
          <a:xfrm flipV="1">
            <a:off x="5192127" y="810682"/>
            <a:ext cx="400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9D744E-5B04-1139-4419-964E31577C3E}"/>
              </a:ext>
            </a:extLst>
          </p:cNvPr>
          <p:cNvCxnSpPr>
            <a:stCxn id="49" idx="2"/>
            <a:endCxn id="9" idx="0"/>
          </p:cNvCxnSpPr>
          <p:nvPr/>
        </p:nvCxnSpPr>
        <p:spPr>
          <a:xfrm>
            <a:off x="6214335" y="1258291"/>
            <a:ext cx="5810" cy="5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AF8419-FED5-2366-EACA-C6514A637374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 flipV="1">
            <a:off x="4765926" y="2290154"/>
            <a:ext cx="652325" cy="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433FF75-A059-E2ED-D4FC-D1DDD585EFDE}"/>
              </a:ext>
            </a:extLst>
          </p:cNvPr>
          <p:cNvCxnSpPr>
            <a:stCxn id="20" idx="0"/>
            <a:endCxn id="29" idx="2"/>
          </p:cNvCxnSpPr>
          <p:nvPr/>
        </p:nvCxnSpPr>
        <p:spPr>
          <a:xfrm rot="16200000" flipV="1">
            <a:off x="2989243" y="1161199"/>
            <a:ext cx="441354" cy="566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A43A316-94C0-F114-2F59-6F7ADEC8AECD}"/>
              </a:ext>
            </a:extLst>
          </p:cNvPr>
          <p:cNvSpPr txBox="1"/>
          <p:nvPr/>
        </p:nvSpPr>
        <p:spPr>
          <a:xfrm>
            <a:off x="2542668" y="1379457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15787D-F48E-7F92-45AA-6049EA73A1D7}"/>
              </a:ext>
            </a:extLst>
          </p:cNvPr>
          <p:cNvGrpSpPr/>
          <p:nvPr/>
        </p:nvGrpSpPr>
        <p:grpSpPr>
          <a:xfrm>
            <a:off x="2722338" y="3229093"/>
            <a:ext cx="1541900" cy="1016231"/>
            <a:chOff x="2286062" y="2958064"/>
            <a:chExt cx="1541900" cy="1016231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C3D0582F-3CB4-2037-D675-8393271C3862}"/>
                </a:ext>
              </a:extLst>
            </p:cNvPr>
            <p:cNvSpPr/>
            <p:nvPr/>
          </p:nvSpPr>
          <p:spPr>
            <a:xfrm>
              <a:off x="2286062" y="2958064"/>
              <a:ext cx="1541900" cy="101623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E70B1DF-4D2B-2F2E-D95A-1B8FC9FA124A}"/>
                </a:ext>
              </a:extLst>
            </p:cNvPr>
            <p:cNvSpPr txBox="1"/>
            <p:nvPr/>
          </p:nvSpPr>
          <p:spPr>
            <a:xfrm>
              <a:off x="2362710" y="3260992"/>
              <a:ext cx="13794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All Chunks Printed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4C6EFFE-1A67-20B5-28B2-5A4BE6420B8C}"/>
              </a:ext>
            </a:extLst>
          </p:cNvPr>
          <p:cNvCxnSpPr>
            <a:stCxn id="20" idx="2"/>
            <a:endCxn id="98" idx="0"/>
          </p:cNvCxnSpPr>
          <p:nvPr/>
        </p:nvCxnSpPr>
        <p:spPr>
          <a:xfrm flipH="1">
            <a:off x="3493288" y="2915062"/>
            <a:ext cx="1" cy="31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D9DB335-B28C-5123-0D54-B304A860D683}"/>
              </a:ext>
            </a:extLst>
          </p:cNvPr>
          <p:cNvSpPr txBox="1"/>
          <p:nvPr/>
        </p:nvSpPr>
        <p:spPr>
          <a:xfrm>
            <a:off x="3034312" y="2930069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DA8C248-2959-E43F-AAA3-DBB32936E78C}"/>
              </a:ext>
            </a:extLst>
          </p:cNvPr>
          <p:cNvGrpSpPr/>
          <p:nvPr/>
        </p:nvGrpSpPr>
        <p:grpSpPr>
          <a:xfrm>
            <a:off x="706452" y="3469402"/>
            <a:ext cx="1430324" cy="535611"/>
            <a:chOff x="263170" y="286294"/>
            <a:chExt cx="1739590" cy="993430"/>
          </a:xfrm>
        </p:grpSpPr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C61B9FB6-9A9A-5EC1-F978-7007509A3D93}"/>
                </a:ext>
              </a:extLst>
            </p:cNvPr>
            <p:cNvSpPr/>
            <p:nvPr/>
          </p:nvSpPr>
          <p:spPr>
            <a:xfrm>
              <a:off x="263170" y="325617"/>
              <a:ext cx="1739590" cy="954107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A7ADF94-6C4D-371F-8E97-F2426DAC94DF}"/>
                </a:ext>
              </a:extLst>
            </p:cNvPr>
            <p:cNvSpPr txBox="1"/>
            <p:nvPr/>
          </p:nvSpPr>
          <p:spPr>
            <a:xfrm>
              <a:off x="428573" y="286294"/>
              <a:ext cx="141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Export Total Makespan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7414C0D-AA8B-DE51-A4D3-2ECF99D86226}"/>
              </a:ext>
            </a:extLst>
          </p:cNvPr>
          <p:cNvSpPr txBox="1"/>
          <p:nvPr/>
        </p:nvSpPr>
        <p:spPr>
          <a:xfrm>
            <a:off x="1813803" y="3502309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A8B6DF-743A-56B4-9C24-936EC366F6ED}"/>
              </a:ext>
            </a:extLst>
          </p:cNvPr>
          <p:cNvCxnSpPr>
            <a:cxnSpLocks/>
            <a:stCxn id="98" idx="1"/>
            <a:endCxn id="105" idx="2"/>
          </p:cNvCxnSpPr>
          <p:nvPr/>
        </p:nvCxnSpPr>
        <p:spPr>
          <a:xfrm flipH="1">
            <a:off x="2072475" y="3737209"/>
            <a:ext cx="649863" cy="1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FC854D9-1B40-7831-90D7-069C280C1A57}"/>
              </a:ext>
            </a:extLst>
          </p:cNvPr>
          <p:cNvSpPr/>
          <p:nvPr/>
        </p:nvSpPr>
        <p:spPr>
          <a:xfrm>
            <a:off x="5163971" y="3439349"/>
            <a:ext cx="1358279" cy="59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Move Robot(s) Out of Way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C6E199-8FB0-2B5B-D848-21183A56648B}"/>
              </a:ext>
            </a:extLst>
          </p:cNvPr>
          <p:cNvSpPr txBox="1"/>
          <p:nvPr/>
        </p:nvSpPr>
        <p:spPr>
          <a:xfrm>
            <a:off x="4042457" y="349366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28EE978-44DD-316F-16C8-0FAD8DF5E948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4264238" y="3737209"/>
            <a:ext cx="899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26E0643F-E9B3-F378-CB72-9E2F8F6B6EAE}"/>
              </a:ext>
            </a:extLst>
          </p:cNvPr>
          <p:cNvCxnSpPr>
            <a:cxnSpLocks/>
            <a:stCxn id="110" idx="0"/>
            <a:endCxn id="9" idx="2"/>
          </p:cNvCxnSpPr>
          <p:nvPr/>
        </p:nvCxnSpPr>
        <p:spPr>
          <a:xfrm rot="5400000" flipH="1" flipV="1">
            <a:off x="5696052" y="2915256"/>
            <a:ext cx="671152" cy="377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73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Daniel Weber</cp:lastModifiedBy>
  <cp:revision>13</cp:revision>
  <dcterms:created xsi:type="dcterms:W3CDTF">2022-11-03T22:20:56Z</dcterms:created>
  <dcterms:modified xsi:type="dcterms:W3CDTF">2022-11-14T03:16:34Z</dcterms:modified>
</cp:coreProperties>
</file>