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E882-A5C3-4AD3-8ECE-E719388DE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579A-1CF9-4410-8D73-A1FF18A56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6300-7D2B-4D46-8618-7503AE06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EE6B-6A4F-43EF-AFD1-3F548604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4A5B-74B3-4DDA-A781-E6BDB4C2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FC2C-DDA9-4964-A5EF-28E5632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058E-1305-41FA-B32D-1D0276EE3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6766-A65E-4699-945B-C2FE60C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6ED5-9CC7-4855-AC6F-4B89A1A0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5F76-FA19-4B55-9B8D-31C4A888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51453-FEB4-48EF-A594-3EA6CDE6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931B-4BA3-4C10-885E-A34FB74C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9806-0CDB-42F2-A2DA-EEF5A89A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B2B9-9635-47E7-8552-0B7C19D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8CFF-4AB8-4FDF-AC8B-BFD2E33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E1B0-8966-4FD9-8B45-5FE86384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B1BC-FC98-4E0B-A536-42BFDF9A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B4D2-C965-47C8-B596-43D50D44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D70C-346C-4610-B359-7F2E0B41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58E2-1496-4473-AF37-A47D2284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419B-5592-4A15-BE61-81514799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7AD3-6D4A-4579-B45B-9C3C7BCE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9785-4AAC-4182-B8AF-2368FCCC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FE32-8113-4CC6-BAB6-9EB0CEA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875B-9D94-475D-A322-2E83065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B305-4F87-45A7-8984-2C69CC8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6F0E-8826-4A1A-AA2F-96E6008A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5A8F-667F-4628-A560-24B1A676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1866-B990-47E3-BDA1-D6829C2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D585-0881-4114-8116-53B2F81E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191A-7E85-4643-ABAC-B2C872B5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EFD0-60CB-4562-A984-8C7424F8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FF9D-5EA7-45B2-9B7A-780225EE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724A0-8776-41C6-B17A-45475499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0CA8-DF4F-41F1-83E6-4C4B57C1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2BAF2-71DA-4D5C-A935-00796A2F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57DFB-F2F1-49E1-ABA1-30540254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5B692-0139-4A93-AFD6-83E3C391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7176D-52DB-4614-AA44-230522CF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BD66-CBD5-4D87-B59E-D67E81A3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7F671-B46D-47DB-B6FA-1D3B6E6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5273-5D32-4076-B958-3705276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58A0A-C2F3-4D58-972A-D1F44F4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C00FB-40D6-43F8-9191-7CD76EE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83486-F278-466A-A6B9-40772ABF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30E9-4F4F-4EC3-896A-82C121AC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8251-A3F2-422D-9078-E91AA6E4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7033-4A5D-4382-BAD9-23BBE1F3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C31AE-4379-4940-85BE-EE7323D0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9065D-72AA-416D-8ACA-B43B3766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DD02B-53E3-48B7-8925-9256E29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7FFB-14BE-4E6C-A757-3B84FFD8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67EF-9A67-452A-B275-80E1C49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C64C5-48AD-475E-90D9-FF5E1705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58981-3A95-4E31-8729-8B5C7660E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44DA-3162-4072-A7AE-DE1A144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5889F-8674-4C23-8CF7-19DAE8A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0BF9-727E-4CE9-996F-53ABE11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5D0CC-9D4E-4B3E-AEA6-CC0F72F3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8F1EE-DA8E-439A-BE6B-5293DCF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C480-3B7B-4E78-B86B-F05EBB2B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C730-C72D-4F4C-BEDB-18E2859B352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1D48-E6DA-494C-984C-BD47CA1A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7197-1EAE-4F53-9BA5-0FAF8EA3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3F4807-7B96-4BF2-9A0D-F8962148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/>
          <a:stretch/>
        </p:blipFill>
        <p:spPr>
          <a:xfrm>
            <a:off x="-1" y="298622"/>
            <a:ext cx="12192001" cy="6343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2A9CB-979E-47B4-A0D6-4A0E92B322F2}"/>
              </a:ext>
            </a:extLst>
          </p:cNvPr>
          <p:cNvSpPr txBox="1"/>
          <p:nvPr/>
        </p:nvSpPr>
        <p:spPr>
          <a:xfrm>
            <a:off x="7965989" y="3998330"/>
            <a:ext cx="135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E1A5C-42B3-4282-95C4-F510395E34AC}"/>
              </a:ext>
            </a:extLst>
          </p:cNvPr>
          <p:cNvSpPr txBox="1"/>
          <p:nvPr/>
        </p:nvSpPr>
        <p:spPr>
          <a:xfrm>
            <a:off x="6660293" y="2859672"/>
            <a:ext cx="168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91805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90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26A74-4AE5-49EA-B32A-D8201D9A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3" y="1148913"/>
            <a:ext cx="5104602" cy="40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EACD92-B958-4DA2-9B5E-490D8E3D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8913"/>
            <a:ext cx="5333333" cy="40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B6278-13E2-4D70-B5F2-E77561B8D74C}"/>
              </a:ext>
            </a:extLst>
          </p:cNvPr>
          <p:cNvSpPr txBox="1"/>
          <p:nvPr/>
        </p:nvSpPr>
        <p:spPr>
          <a:xfrm>
            <a:off x="1449859" y="499502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 First Level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C3576-3826-44E6-AD4D-F0F0CC66810B}"/>
              </a:ext>
            </a:extLst>
          </p:cNvPr>
          <p:cNvSpPr txBox="1"/>
          <p:nvPr/>
        </p:nvSpPr>
        <p:spPr>
          <a:xfrm>
            <a:off x="6874475" y="499502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 Second Level Results</a:t>
            </a:r>
          </a:p>
        </p:txBody>
      </p:sp>
    </p:spTree>
    <p:extLst>
      <p:ext uri="{BB962C8B-B14F-4D97-AF65-F5344CB8AC3E}">
        <p14:creationId xmlns:p14="http://schemas.microsoft.com/office/powerpoint/2010/main" val="89474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11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30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0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65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F5F9F3D-F3E6-48C9-AEF4-1E2148C739E6}"/>
              </a:ext>
            </a:extLst>
          </p:cNvPr>
          <p:cNvSpPr/>
          <p:nvPr/>
        </p:nvSpPr>
        <p:spPr>
          <a:xfrm>
            <a:off x="861060" y="586740"/>
            <a:ext cx="1432560" cy="51816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File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C53A885-21FC-451F-BC91-8A1B309354B4}"/>
              </a:ext>
            </a:extLst>
          </p:cNvPr>
          <p:cNvSpPr/>
          <p:nvPr/>
        </p:nvSpPr>
        <p:spPr>
          <a:xfrm>
            <a:off x="861060" y="6012180"/>
            <a:ext cx="1432560" cy="51816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Using Multiple Robots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845BB-0149-485E-B4B2-36DFAC87415F}"/>
              </a:ext>
            </a:extLst>
          </p:cNvPr>
          <p:cNvSpPr/>
          <p:nvPr/>
        </p:nvSpPr>
        <p:spPr>
          <a:xfrm>
            <a:off x="4663440" y="1310015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Chunking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2C92F-5444-4F10-9576-E9C77DE50BFD}"/>
              </a:ext>
            </a:extLst>
          </p:cNvPr>
          <p:cNvSpPr/>
          <p:nvPr/>
        </p:nvSpPr>
        <p:spPr>
          <a:xfrm>
            <a:off x="4663440" y="2317759"/>
            <a:ext cx="1432560" cy="403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FEE65-8511-4AF1-B875-5300BE2925F4}"/>
              </a:ext>
            </a:extLst>
          </p:cNvPr>
          <p:cNvSpPr/>
          <p:nvPr/>
        </p:nvSpPr>
        <p:spPr>
          <a:xfrm>
            <a:off x="4663440" y="3325503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8B6D4-71EF-4196-AB9F-FFADAEF1D89F}"/>
              </a:ext>
            </a:extLst>
          </p:cNvPr>
          <p:cNvSpPr/>
          <p:nvPr/>
        </p:nvSpPr>
        <p:spPr>
          <a:xfrm>
            <a:off x="4663440" y="4333247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Path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EF021-72ED-4127-9F4B-4BFD052B863F}"/>
              </a:ext>
            </a:extLst>
          </p:cNvPr>
          <p:cNvSpPr/>
          <p:nvPr/>
        </p:nvSpPr>
        <p:spPr>
          <a:xfrm>
            <a:off x="4663440" y="5340991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Slicing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8C26B5-F262-40B0-8617-835C8D7B8E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79720" y="1713875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0EA927-57B7-4BC3-9C1D-41B69AE202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79720" y="2721619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8DF3A2-50C8-4E86-9227-725AF2C0E3F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79720" y="3729363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E60C8-6F8B-46CF-A78A-C9254329A1D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379720" y="4737107"/>
            <a:ext cx="0" cy="603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93134-DDDB-47BE-B97E-956F17E60D2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577340" y="1104900"/>
            <a:ext cx="0" cy="49072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35ED3E-EEEC-4024-A1D9-6047FF7EA51B}"/>
              </a:ext>
            </a:extLst>
          </p:cNvPr>
          <p:cNvSpPr txBox="1"/>
          <p:nvPr/>
        </p:nvSpPr>
        <p:spPr>
          <a:xfrm>
            <a:off x="2537460" y="614987"/>
            <a:ext cx="20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Discretization of 3D printing process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9F8B3F-545B-4680-A3D6-DA2913666E46}"/>
              </a:ext>
            </a:extLst>
          </p:cNvPr>
          <p:cNvCxnSpPr>
            <a:stCxn id="8" idx="2"/>
            <a:endCxn id="3" idx="2"/>
          </p:cNvCxnSpPr>
          <p:nvPr/>
        </p:nvCxnSpPr>
        <p:spPr>
          <a:xfrm rot="5400000">
            <a:off x="3541081" y="4432620"/>
            <a:ext cx="526409" cy="3150870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F3C6A1C-2650-4307-A9EA-5F77C94E706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228850" y="845820"/>
            <a:ext cx="3150870" cy="464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8488609-21A1-469A-B630-08CE2C6DED01}"/>
              </a:ext>
            </a:extLst>
          </p:cNvPr>
          <p:cNvGrpSpPr/>
          <p:nvPr/>
        </p:nvGrpSpPr>
        <p:grpSpPr>
          <a:xfrm>
            <a:off x="3872402" y="1226820"/>
            <a:ext cx="791038" cy="4580856"/>
            <a:chOff x="3872402" y="1226820"/>
            <a:chExt cx="791038" cy="458085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493E925-B4C9-4303-A87C-6B945203E12C}"/>
                </a:ext>
              </a:extLst>
            </p:cNvPr>
            <p:cNvGrpSpPr/>
            <p:nvPr/>
          </p:nvGrpSpPr>
          <p:grpSpPr>
            <a:xfrm>
              <a:off x="4183380" y="1226820"/>
              <a:ext cx="480060" cy="4580856"/>
              <a:chOff x="4183380" y="1226820"/>
              <a:chExt cx="480060" cy="46786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F271041-62FE-462D-BC57-23D4E9F5AFCF}"/>
                  </a:ext>
                </a:extLst>
              </p:cNvPr>
              <p:cNvCxnSpPr/>
              <p:nvPr/>
            </p:nvCxnSpPr>
            <p:spPr>
              <a:xfrm flipH="1">
                <a:off x="4191000" y="1226820"/>
                <a:ext cx="4724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0348A39-838A-4736-B067-2AE8345EE4D3}"/>
                  </a:ext>
                </a:extLst>
              </p:cNvPr>
              <p:cNvCxnSpPr/>
              <p:nvPr/>
            </p:nvCxnSpPr>
            <p:spPr>
              <a:xfrm flipH="1">
                <a:off x="4183380" y="5905500"/>
                <a:ext cx="4724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21832C1-1C5D-47B4-B03F-F2ECA7F95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3380" y="1226820"/>
                <a:ext cx="7620" cy="46786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D5B4E6-C5DD-461C-AC5C-9FBCD7C5177B}"/>
                </a:ext>
              </a:extLst>
            </p:cNvPr>
            <p:cNvCxnSpPr/>
            <p:nvPr/>
          </p:nvCxnSpPr>
          <p:spPr>
            <a:xfrm flipH="1">
              <a:off x="3872402" y="3429000"/>
              <a:ext cx="3109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BC79758-0B5C-4D03-97BF-EB94C9743E2A}"/>
              </a:ext>
            </a:extLst>
          </p:cNvPr>
          <p:cNvSpPr txBox="1"/>
          <p:nvPr/>
        </p:nvSpPr>
        <p:spPr>
          <a:xfrm>
            <a:off x="2102709" y="3187030"/>
            <a:ext cx="20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Multi-Level Collision Avoidance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FB9E20-93C9-4AEE-9E78-1591E99F2920}"/>
              </a:ext>
            </a:extLst>
          </p:cNvPr>
          <p:cNvSpPr txBox="1"/>
          <p:nvPr/>
        </p:nvSpPr>
        <p:spPr>
          <a:xfrm rot="16200000">
            <a:off x="270899" y="3187030"/>
            <a:ext cx="258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Continuous 3D Process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 planning with multi-robots</a:t>
            </a:r>
          </a:p>
        </p:txBody>
      </p:sp>
    </p:spTree>
    <p:extLst>
      <p:ext uri="{BB962C8B-B14F-4D97-AF65-F5344CB8AC3E}">
        <p14:creationId xmlns:p14="http://schemas.microsoft.com/office/powerpoint/2010/main" val="17155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4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6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4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7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41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14</cp:revision>
  <dcterms:created xsi:type="dcterms:W3CDTF">2022-11-01T21:44:06Z</dcterms:created>
  <dcterms:modified xsi:type="dcterms:W3CDTF">2022-11-03T17:25:32Z</dcterms:modified>
</cp:coreProperties>
</file>