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8446"/>
            <a:ext cx="9144000" cy="2209083"/>
          </a:xfrm>
        </p:spPr>
        <p:txBody>
          <a:bodyPr anchor="b"/>
          <a:lstStyle>
            <a:lvl1pPr algn="ctr">
              <a:defRPr sz="5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32719"/>
            <a:ext cx="9144000" cy="1531963"/>
          </a:xfrm>
        </p:spPr>
        <p:txBody>
          <a:bodyPr/>
          <a:lstStyle>
            <a:lvl1pPr marL="0" indent="0" algn="ctr">
              <a:buNone/>
              <a:defRPr sz="2220"/>
            </a:lvl1pPr>
            <a:lvl2pPr marL="423001" indent="0" algn="ctr">
              <a:buNone/>
              <a:defRPr sz="1850"/>
            </a:lvl2pPr>
            <a:lvl3pPr marL="846003" indent="0" algn="ctr">
              <a:buNone/>
              <a:defRPr sz="1665"/>
            </a:lvl3pPr>
            <a:lvl4pPr marL="1269004" indent="0" algn="ctr">
              <a:buNone/>
              <a:defRPr sz="1480"/>
            </a:lvl4pPr>
            <a:lvl5pPr marL="1692006" indent="0" algn="ctr">
              <a:buNone/>
              <a:defRPr sz="1480"/>
            </a:lvl5pPr>
            <a:lvl6pPr marL="2115007" indent="0" algn="ctr">
              <a:buNone/>
              <a:defRPr sz="1480"/>
            </a:lvl6pPr>
            <a:lvl7pPr marL="2538009" indent="0" algn="ctr">
              <a:buNone/>
              <a:defRPr sz="1480"/>
            </a:lvl7pPr>
            <a:lvl8pPr marL="2961010" indent="0" algn="ctr">
              <a:buNone/>
              <a:defRPr sz="1480"/>
            </a:lvl8pPr>
            <a:lvl9pPr marL="3384012" indent="0" algn="ctr">
              <a:buNone/>
              <a:defRPr sz="1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0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4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37825"/>
            <a:ext cx="2628900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37825"/>
            <a:ext cx="7734300" cy="53772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81904"/>
            <a:ext cx="10515600" cy="2639442"/>
          </a:xfrm>
        </p:spPr>
        <p:txBody>
          <a:bodyPr anchor="b"/>
          <a:lstStyle>
            <a:lvl1pPr>
              <a:defRPr sz="5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46317"/>
            <a:ext cx="10515600" cy="1388020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1pPr>
            <a:lvl2pPr marL="423001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846003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3pPr>
            <a:lvl4pPr marL="1269004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692006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115007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538009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296101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38401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6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89126"/>
            <a:ext cx="5181600" cy="40259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89126"/>
            <a:ext cx="5181600" cy="40259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7825"/>
            <a:ext cx="10515600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55465"/>
            <a:ext cx="5157787" cy="762309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17774"/>
            <a:ext cx="5157787" cy="34090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5465"/>
            <a:ext cx="5183188" cy="762309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17774"/>
            <a:ext cx="5183188" cy="34090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3016"/>
            <a:ext cx="3932237" cy="1480556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13597"/>
            <a:ext cx="6172200" cy="4509232"/>
          </a:xfrm>
        </p:spPr>
        <p:txBody>
          <a:bodyPr/>
          <a:lstStyle>
            <a:lvl1pPr>
              <a:defRPr sz="2961"/>
            </a:lvl1pPr>
            <a:lvl2pPr>
              <a:defRPr sz="2591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03572"/>
            <a:ext cx="3932237" cy="3526601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9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3016"/>
            <a:ext cx="3932237" cy="1480556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13597"/>
            <a:ext cx="6172200" cy="4509232"/>
          </a:xfrm>
        </p:spPr>
        <p:txBody>
          <a:bodyPr anchor="t"/>
          <a:lstStyle>
            <a:lvl1pPr marL="0" indent="0">
              <a:buNone/>
              <a:defRPr sz="2961"/>
            </a:lvl1pPr>
            <a:lvl2pPr marL="423001" indent="0">
              <a:buNone/>
              <a:defRPr sz="2591"/>
            </a:lvl2pPr>
            <a:lvl3pPr marL="846003" indent="0">
              <a:buNone/>
              <a:defRPr sz="2220"/>
            </a:lvl3pPr>
            <a:lvl4pPr marL="1269004" indent="0">
              <a:buNone/>
              <a:defRPr sz="1850"/>
            </a:lvl4pPr>
            <a:lvl5pPr marL="1692006" indent="0">
              <a:buNone/>
              <a:defRPr sz="1850"/>
            </a:lvl5pPr>
            <a:lvl6pPr marL="2115007" indent="0">
              <a:buNone/>
              <a:defRPr sz="1850"/>
            </a:lvl6pPr>
            <a:lvl7pPr marL="2538009" indent="0">
              <a:buNone/>
              <a:defRPr sz="1850"/>
            </a:lvl7pPr>
            <a:lvl8pPr marL="2961010" indent="0">
              <a:buNone/>
              <a:defRPr sz="1850"/>
            </a:lvl8pPr>
            <a:lvl9pPr marL="3384012" indent="0">
              <a:buNone/>
              <a:defRPr sz="1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03572"/>
            <a:ext cx="3932237" cy="3526601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7825"/>
            <a:ext cx="10515600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89126"/>
            <a:ext cx="10515600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881096"/>
            <a:ext cx="2743200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3256-60BC-4108-997B-19912399581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881096"/>
            <a:ext cx="4114800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881096"/>
            <a:ext cx="2743200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46003" rtl="0" eaLnBrk="1" latinLnBrk="0" hangingPunct="1">
        <a:lnSpc>
          <a:spcPct val="90000"/>
        </a:lnSpc>
        <a:spcBef>
          <a:spcPct val="0"/>
        </a:spcBef>
        <a:buNone/>
        <a:defRPr sz="40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501" indent="-211501" algn="l" defTabSz="846003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1" kern="1200">
          <a:solidFill>
            <a:schemeClr val="tx1"/>
          </a:solidFill>
          <a:latin typeface="+mn-lt"/>
          <a:ea typeface="+mn-ea"/>
          <a:cs typeface="+mn-cs"/>
        </a:defRPr>
      </a:lvl1pPr>
      <a:lvl2pPr marL="63450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504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505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506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508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9509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2511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551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3001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6003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9004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2006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5007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8009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101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4012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9DD286-8BCF-45DC-8BBD-C7EACB914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1"/>
          <a:stretch/>
        </p:blipFill>
        <p:spPr>
          <a:xfrm>
            <a:off x="-1" y="2405"/>
            <a:ext cx="12192001" cy="6343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AB1F2B-8776-4BBD-9CAA-9AC244A6389E}"/>
              </a:ext>
            </a:extLst>
          </p:cNvPr>
          <p:cNvSpPr txBox="1"/>
          <p:nvPr/>
        </p:nvSpPr>
        <p:spPr>
          <a:xfrm>
            <a:off x="7965989" y="3702113"/>
            <a:ext cx="135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3FFBD-7603-4963-AA3A-7CB5A2E64DA2}"/>
              </a:ext>
            </a:extLst>
          </p:cNvPr>
          <p:cNvSpPr txBox="1"/>
          <p:nvPr/>
        </p:nvSpPr>
        <p:spPr>
          <a:xfrm>
            <a:off x="6660293" y="2563455"/>
            <a:ext cx="1684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7448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Weber, Daniel</cp:lastModifiedBy>
  <cp:revision>1</cp:revision>
  <dcterms:created xsi:type="dcterms:W3CDTF">2022-11-03T17:14:31Z</dcterms:created>
  <dcterms:modified xsi:type="dcterms:W3CDTF">2022-11-03T17:15:55Z</dcterms:modified>
</cp:coreProperties>
</file>