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2692-8A72-4D5B-BE64-17E4C0CAE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77A4A-CB92-4EFE-9C80-5FD2BCAB7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0D7D-3DA6-479C-B32A-94012DBC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6E4A-72F1-4634-A989-D5D5EB39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4B7D-3168-4F57-A1DB-35049CA8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6B47-1C84-48B6-9DB5-7AE85E8B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30BBD-298B-45DE-86F0-E873E4087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1EA7-7637-40F3-B3D2-4E28ECDB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2A65-BE98-4889-B500-813CB12E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FD5C-728B-4DDB-B86A-5216B9E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C1431-A43C-4B46-B066-6E35E392F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36D4D-1D5B-4BA5-B7A4-EB8F36D01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CAD6-F0CE-439E-BF7B-EEDCF28F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3983-95EA-4002-A7BA-CABD4635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0051-C097-49FC-9F15-E2341381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33CD-3A68-4E93-905D-26B89D1F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4BCA-106A-4B5D-8F83-7462D532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A631-F9CB-43D6-B742-70F4C90A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F878-CD60-4E10-9B87-46BCC5AC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8796-11F0-4155-873E-6269C92A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C79F-7B64-47FA-9C3F-18749419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DB79-4E16-46C4-9784-B9F37420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E8125-C9BB-4DE8-9A74-D153DA2C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CFA1-408B-4254-9F64-6B822190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27A2B-5D23-40D2-98D6-6474D9C3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4937-31FF-465B-8EEF-F93F09ED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60A3-FAD6-444D-80FD-69363D1E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F073D-782C-4A26-ABE8-B74AF4CC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DD79D-FB5A-4F86-AE15-741F974C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2B42A-D29D-4D62-A6BE-7A971B43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81245-58C4-457C-8531-5C084DA5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0C92-DF87-48FD-A6EB-DE32A89E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B2FE7-6E83-4F91-901D-2FA9A81A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9B6CA-6883-499B-A108-8D9F96D4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CF0D1-7077-4025-A5D8-3821E2AE3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C059F-7866-4429-8CC5-61A81786A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01B09-B183-424B-91FC-315E8576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3B429-8423-4E1D-BB76-35E0889A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52D21-3664-453E-93E4-312D34EB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1CD3-A750-4192-A7DC-EBEB8713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D1A20-7EBA-4D6E-9B77-4758A2CB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A60BD-8708-4E38-934C-5C077AE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B9000-BA9D-41A8-A67E-894D55A3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41E3B-20A1-4F58-ACF4-2625153E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D961C-E62D-4A83-9A6B-4624277E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A97EF-17E1-47C1-B6D5-D1EB9AC6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280F-4A1B-47AF-BF1A-684D7E47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8A71-AA76-4495-8254-73B945A92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5E70F-D3C1-4945-A210-06F67F637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2685B-6CE7-45AF-B3E8-CA83232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E5EAD-CFAC-4780-8053-B2A27FB3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F6223-FD56-41E0-BB69-93CCB513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6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3478-F893-4F8F-B57D-1A8AC7D5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22277-4890-41E9-AF40-5B8991121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00185-0618-44FF-9D7B-F9C2764AB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719BF-3F05-4FFC-8A2D-E32B764F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7AD6D-AF8F-44C4-9E79-EC31FE56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AF14F-7DC8-4C86-A692-3A00CBD2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9F9E8-DA9A-4F95-A00A-D74EAAB4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699E-7BCD-4FF5-9B4E-9FBD4573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CEC7-F92F-40BE-8CCA-6C855093F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B0D31-1ADB-4B4E-ACBB-720D5B718FA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3BF2-B2E7-4D20-8DC2-34DDA4458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80EC-7C89-46E3-948F-04A808A9C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1622-8CC9-4F00-80C4-DFC570F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801CDA7-C251-4D6C-8DB4-3CD6DAABE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"/>
          <a:stretch/>
        </p:blipFill>
        <p:spPr>
          <a:xfrm>
            <a:off x="436079" y="545316"/>
            <a:ext cx="11319841" cy="45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2</cp:revision>
  <dcterms:created xsi:type="dcterms:W3CDTF">2022-11-03T17:09:59Z</dcterms:created>
  <dcterms:modified xsi:type="dcterms:W3CDTF">2022-11-03T17:25:42Z</dcterms:modified>
</cp:coreProperties>
</file>