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2E882-A5C3-4AD3-8ECE-E719388DE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D579A-1CF9-4410-8D73-A1FF18A56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16300-7D2B-4D46-8618-7503AE066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C730-C72D-4F4C-BEDB-18E2859B352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8EE6B-6A4F-43EF-AFD1-3F5486047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C4A5B-74B3-4DDA-A781-E6BDB4C27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9351C-9720-4490-ACA2-66DC3DEB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1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5FC2C-DDA9-4964-A5EF-28E5632E4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1E058E-1305-41FA-B32D-1D0276EE3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66766-A65E-4699-945B-C2FE60C63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C730-C72D-4F4C-BEDB-18E2859B352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66ED5-9CC7-4855-AC6F-4B89A1A07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55F76-FA19-4B55-9B8D-31C4A888A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9351C-9720-4490-ACA2-66DC3DEB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7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151453-FEB4-48EF-A594-3EA6CDE6A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89931B-4BA3-4C10-885E-A34FB74C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D9806-0CDB-42F2-A2DA-EEF5A89A0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C730-C72D-4F4C-BEDB-18E2859B352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EB2B9-9635-47E7-8552-0B7C19D03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68CFF-4AB8-4FDF-AC8B-BFD2E33A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9351C-9720-4490-ACA2-66DC3DEB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7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AE1B0-8966-4FD9-8B45-5FE86384F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1B1BC-FC98-4E0B-A536-42BFDF9AE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8B4D2-C965-47C8-B596-43D50D44F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C730-C72D-4F4C-BEDB-18E2859B352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CD70C-346C-4610-B359-7F2E0B415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358E2-1496-4473-AF37-A47D2284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9351C-9720-4490-ACA2-66DC3DEB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5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6419B-5592-4A15-BE61-815147994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97AD3-6D4A-4579-B45B-9C3C7BCEE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49785-4AAC-4182-B8AF-2368FCCC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C730-C72D-4F4C-BEDB-18E2859B352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1FE32-8113-4CC6-BAB6-9EB0CEA5D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4875B-9D94-475D-A322-2E830656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9351C-9720-4490-ACA2-66DC3DEB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0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B305-4F87-45A7-8984-2C69CC89F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26F0E-8826-4A1A-AA2F-96E6008AE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85A8F-667F-4628-A560-24B1A6766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E1866-B990-47E3-BDA1-D6829C2CA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C730-C72D-4F4C-BEDB-18E2859B352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DD585-0881-4114-8116-53B2F81E9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A191A-7E85-4643-ABAC-B2C872B56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9351C-9720-4490-ACA2-66DC3DEB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03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EFD0-60CB-4562-A984-8C7424F8D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FFF9D-5EA7-45B2-9B7A-780225EE3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724A0-8776-41C6-B17A-45475499B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650CA8-DF4F-41F1-83E6-4C4B57C15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2BAF2-71DA-4D5C-A935-00796A2FA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957DFB-F2F1-49E1-ABA1-30540254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C730-C72D-4F4C-BEDB-18E2859B352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15B692-0139-4A93-AFD6-83E3C391A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87176D-52DB-4614-AA44-230522CF2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9351C-9720-4490-ACA2-66DC3DEB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92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7BD66-CBD5-4D87-B59E-D67E81A34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27F671-B46D-47DB-B6FA-1D3B6E677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C730-C72D-4F4C-BEDB-18E2859B352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D5273-5D32-4076-B958-3705276DE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F58A0A-C2F3-4D58-972A-D1F44F4F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9351C-9720-4490-ACA2-66DC3DEB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3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C00FB-40D6-43F8-9191-7CD76EE24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C730-C72D-4F4C-BEDB-18E2859B352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D83486-F278-466A-A6B9-40772ABFB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930E9-4F4F-4EC3-896A-82C121AC8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9351C-9720-4490-ACA2-66DC3DEB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3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98251-A3F2-422D-9078-E91AA6E43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B7033-4A5D-4382-BAD9-23BBE1F34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C31AE-4379-4940-85BE-EE7323D03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9065D-72AA-416D-8ACA-B43B37660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C730-C72D-4F4C-BEDB-18E2859B352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DD02B-53E3-48B7-8925-9256E29C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47FFB-14BE-4E6C-A757-3B84FFD89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9351C-9720-4490-ACA2-66DC3DEB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30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967EF-9A67-452A-B275-80E1C492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0C64C5-48AD-475E-90D9-FF5E1705F7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58981-3A95-4E31-8729-8B5C7660E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444DA-3162-4072-A7AE-DE1A1441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C730-C72D-4F4C-BEDB-18E2859B352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5889F-8674-4C23-8CF7-19DAE8A5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50BF9-727E-4CE9-996F-53ABE114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9351C-9720-4490-ACA2-66DC3DEB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2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55D0CC-9D4E-4B3E-AEA6-CC0F72F3D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8F1EE-DA8E-439A-BE6B-5293DCF92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7C480-3B7B-4E78-B86B-F05EBB2B73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5C730-C72D-4F4C-BEDB-18E2859B352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1D48-E6DA-494C-984C-BD47CA1A0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E7197-1EAE-4F53-9BA5-0FAF8EA39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9351C-9720-4490-ACA2-66DC3DEB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5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33F4807-7B96-4BF2-9A0D-F8962148C8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31"/>
          <a:stretch/>
        </p:blipFill>
        <p:spPr>
          <a:xfrm>
            <a:off x="-1" y="321276"/>
            <a:ext cx="12192001" cy="63431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92A9CB-979E-47B4-A0D6-4A0E92B322F2}"/>
              </a:ext>
            </a:extLst>
          </p:cNvPr>
          <p:cNvSpPr txBox="1"/>
          <p:nvPr/>
        </p:nvSpPr>
        <p:spPr>
          <a:xfrm>
            <a:off x="7965988" y="3998329"/>
            <a:ext cx="1359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6E1A5C-42B3-4282-95C4-F510395E34AC}"/>
              </a:ext>
            </a:extLst>
          </p:cNvPr>
          <p:cNvSpPr txBox="1"/>
          <p:nvPr/>
        </p:nvSpPr>
        <p:spPr>
          <a:xfrm>
            <a:off x="6660292" y="2859671"/>
            <a:ext cx="1684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</a:p>
        </p:txBody>
      </p:sp>
    </p:spTree>
    <p:extLst>
      <p:ext uri="{BB962C8B-B14F-4D97-AF65-F5344CB8AC3E}">
        <p14:creationId xmlns:p14="http://schemas.microsoft.com/office/powerpoint/2010/main" val="1918052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4881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8909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3114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0301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1907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0652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661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474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55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8482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1436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4616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8491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171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114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</Words>
  <Application>Microsoft Office PowerPoint</Application>
  <PresentationFormat>Widescreen</PresentationFormat>
  <Paragraphs>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Weber, Daniel</dc:creator>
  <cp:lastModifiedBy>Weber, Daniel</cp:lastModifiedBy>
  <cp:revision>5</cp:revision>
  <dcterms:created xsi:type="dcterms:W3CDTF">2022-11-01T21:44:06Z</dcterms:created>
  <dcterms:modified xsi:type="dcterms:W3CDTF">2022-11-01T22:26:29Z</dcterms:modified>
</cp:coreProperties>
</file>