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480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85654"/>
            <a:ext cx="6858000" cy="167132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21427"/>
            <a:ext cx="6858000" cy="115903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3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55587"/>
            <a:ext cx="1971675" cy="4068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55587"/>
            <a:ext cx="5800725" cy="40682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7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8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96817"/>
            <a:ext cx="7886700" cy="1996916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12624"/>
            <a:ext cx="7886700" cy="1050131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2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77937"/>
            <a:ext cx="3886200" cy="3045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7937"/>
            <a:ext cx="3886200" cy="3045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9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55588"/>
            <a:ext cx="7886700" cy="927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76814"/>
            <a:ext cx="3868340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53552"/>
            <a:ext cx="3868340" cy="25792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76814"/>
            <a:ext cx="3887391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53552"/>
            <a:ext cx="3887391" cy="25792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7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9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4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0040"/>
            <a:ext cx="2949178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91198"/>
            <a:ext cx="4629150" cy="3411538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40180"/>
            <a:ext cx="2949178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0040"/>
            <a:ext cx="2949178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91198"/>
            <a:ext cx="4629150" cy="3411538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40180"/>
            <a:ext cx="2949178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C8EE-9AF8-432A-85B8-E2AF337ED78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9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5588"/>
            <a:ext cx="7886700" cy="927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7937"/>
            <a:ext cx="7886700" cy="3045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449445"/>
            <a:ext cx="20574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C8EE-9AF8-432A-85B8-E2AF337ED78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449445"/>
            <a:ext cx="30861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449445"/>
            <a:ext cx="20574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96E7D-52D3-48AD-A0E7-239B0BF63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40;g16c60364d53_0_5">
            <a:extLst>
              <a:ext uri="{FF2B5EF4-FFF2-40B4-BE49-F238E27FC236}">
                <a16:creationId xmlns:a16="http://schemas.microsoft.com/office/drawing/2014/main" id="{4F8ECAF1-5F65-4086-989B-A669963409B7}"/>
              </a:ext>
            </a:extLst>
          </p:cNvPr>
          <p:cNvSpPr/>
          <p:nvPr/>
        </p:nvSpPr>
        <p:spPr>
          <a:xfrm>
            <a:off x="1753947" y="2091544"/>
            <a:ext cx="834789" cy="77320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Google Shape;140;g16c60364d53_0_5">
            <a:extLst>
              <a:ext uri="{FF2B5EF4-FFF2-40B4-BE49-F238E27FC236}">
                <a16:creationId xmlns:a16="http://schemas.microsoft.com/office/drawing/2014/main" id="{57CABAF4-2CDC-4029-B46C-515210010B75}"/>
              </a:ext>
            </a:extLst>
          </p:cNvPr>
          <p:cNvSpPr/>
          <p:nvPr/>
        </p:nvSpPr>
        <p:spPr>
          <a:xfrm>
            <a:off x="6010880" y="2095452"/>
            <a:ext cx="834789" cy="77320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Google Shape;140;g16c60364d53_0_5">
            <a:extLst>
              <a:ext uri="{FF2B5EF4-FFF2-40B4-BE49-F238E27FC236}">
                <a16:creationId xmlns:a16="http://schemas.microsoft.com/office/drawing/2014/main" id="{F37CBDE3-463E-4868-9B45-518EFCADBF0E}"/>
              </a:ext>
            </a:extLst>
          </p:cNvPr>
          <p:cNvSpPr/>
          <p:nvPr/>
        </p:nvSpPr>
        <p:spPr>
          <a:xfrm>
            <a:off x="6010880" y="1312877"/>
            <a:ext cx="834789" cy="7732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Google Shape;140;g16c60364d53_0_5">
            <a:extLst>
              <a:ext uri="{FF2B5EF4-FFF2-40B4-BE49-F238E27FC236}">
                <a16:creationId xmlns:a16="http://schemas.microsoft.com/office/drawing/2014/main" id="{85412C10-A68B-4221-A82F-8D00C9FCCC27}"/>
              </a:ext>
            </a:extLst>
          </p:cNvPr>
          <p:cNvSpPr/>
          <p:nvPr/>
        </p:nvSpPr>
        <p:spPr>
          <a:xfrm>
            <a:off x="6851650" y="1309053"/>
            <a:ext cx="834789" cy="7732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Google Shape;140;g16c60364d53_0_5">
            <a:extLst>
              <a:ext uri="{FF2B5EF4-FFF2-40B4-BE49-F238E27FC236}">
                <a16:creationId xmlns:a16="http://schemas.microsoft.com/office/drawing/2014/main" id="{7E124C1B-51F9-4373-B02E-5ADFBCA8BA55}"/>
              </a:ext>
            </a:extLst>
          </p:cNvPr>
          <p:cNvSpPr/>
          <p:nvPr/>
        </p:nvSpPr>
        <p:spPr>
          <a:xfrm>
            <a:off x="6851650" y="2096477"/>
            <a:ext cx="834789" cy="7732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Google Shape;140;g16c60364d53_0_5">
            <a:extLst>
              <a:ext uri="{FF2B5EF4-FFF2-40B4-BE49-F238E27FC236}">
                <a16:creationId xmlns:a16="http://schemas.microsoft.com/office/drawing/2014/main" id="{F4DF5B17-E087-4AAA-AB0F-3C37B650C868}"/>
              </a:ext>
            </a:extLst>
          </p:cNvPr>
          <p:cNvSpPr/>
          <p:nvPr/>
        </p:nvSpPr>
        <p:spPr>
          <a:xfrm>
            <a:off x="7678861" y="1315825"/>
            <a:ext cx="834789" cy="7732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Google Shape;140;g16c60364d53_0_5">
            <a:extLst>
              <a:ext uri="{FF2B5EF4-FFF2-40B4-BE49-F238E27FC236}">
                <a16:creationId xmlns:a16="http://schemas.microsoft.com/office/drawing/2014/main" id="{DBF5E206-F6EA-481D-9CDD-608F184E5FD7}"/>
              </a:ext>
            </a:extLst>
          </p:cNvPr>
          <p:cNvSpPr/>
          <p:nvPr/>
        </p:nvSpPr>
        <p:spPr>
          <a:xfrm>
            <a:off x="7677397" y="2095452"/>
            <a:ext cx="834789" cy="7732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Google Shape;134;g16c60364d53_0_5">
            <a:extLst>
              <a:ext uri="{FF2B5EF4-FFF2-40B4-BE49-F238E27FC236}">
                <a16:creationId xmlns:a16="http://schemas.microsoft.com/office/drawing/2014/main" id="{DC4976C7-2C36-401C-ADFF-AA86E27E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50139"/>
              </p:ext>
            </p:extLst>
          </p:nvPr>
        </p:nvGraphicFramePr>
        <p:xfrm>
          <a:off x="916263" y="526543"/>
          <a:ext cx="3324000" cy="313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2" name="Google Shape;135;g16c60364d53_0_5">
            <a:extLst>
              <a:ext uri="{FF2B5EF4-FFF2-40B4-BE49-F238E27FC236}">
                <a16:creationId xmlns:a16="http://schemas.microsoft.com/office/drawing/2014/main" id="{07C78D27-4B27-40B5-9C6F-AF1FE178D78E}"/>
              </a:ext>
            </a:extLst>
          </p:cNvPr>
          <p:cNvCxnSpPr>
            <a:cxnSpLocks/>
          </p:cNvCxnSpPr>
          <p:nvPr/>
        </p:nvCxnSpPr>
        <p:spPr>
          <a:xfrm>
            <a:off x="903191" y="456756"/>
            <a:ext cx="346327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136;g16c60364d53_0_5">
            <a:extLst>
              <a:ext uri="{FF2B5EF4-FFF2-40B4-BE49-F238E27FC236}">
                <a16:creationId xmlns:a16="http://schemas.microsoft.com/office/drawing/2014/main" id="{1EF77F86-26AD-4405-B23C-D2AFBCB1DDFB}"/>
              </a:ext>
            </a:extLst>
          </p:cNvPr>
          <p:cNvCxnSpPr>
            <a:cxnSpLocks/>
          </p:cNvCxnSpPr>
          <p:nvPr/>
        </p:nvCxnSpPr>
        <p:spPr>
          <a:xfrm>
            <a:off x="818913" y="535626"/>
            <a:ext cx="0" cy="33197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137;g16c60364d53_0_5">
            <a:extLst>
              <a:ext uri="{FF2B5EF4-FFF2-40B4-BE49-F238E27FC236}">
                <a16:creationId xmlns:a16="http://schemas.microsoft.com/office/drawing/2014/main" id="{20970BAD-E4D0-4738-B552-1E3C189DEACF}"/>
              </a:ext>
            </a:extLst>
          </p:cNvPr>
          <p:cNvSpPr txBox="1"/>
          <p:nvPr/>
        </p:nvSpPr>
        <p:spPr>
          <a:xfrm>
            <a:off x="640779" y="227789"/>
            <a:ext cx="356267" cy="4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0</a:t>
            </a:r>
            <a:endParaRPr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5" name="Google Shape;138;g16c60364d53_0_5">
            <a:extLst>
              <a:ext uri="{FF2B5EF4-FFF2-40B4-BE49-F238E27FC236}">
                <a16:creationId xmlns:a16="http://schemas.microsoft.com/office/drawing/2014/main" id="{5F652FD1-8D96-47D1-ABD3-2F5096430851}"/>
              </a:ext>
            </a:extLst>
          </p:cNvPr>
          <p:cNvSpPr txBox="1"/>
          <p:nvPr/>
        </p:nvSpPr>
        <p:spPr>
          <a:xfrm>
            <a:off x="4030418" y="217567"/>
            <a:ext cx="840195" cy="4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endParaRPr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6" name="Google Shape;139;g16c60364d53_0_5">
            <a:extLst>
              <a:ext uri="{FF2B5EF4-FFF2-40B4-BE49-F238E27FC236}">
                <a16:creationId xmlns:a16="http://schemas.microsoft.com/office/drawing/2014/main" id="{443CBBEC-51CD-431D-A0E5-0854908ED731}"/>
              </a:ext>
            </a:extLst>
          </p:cNvPr>
          <p:cNvSpPr txBox="1"/>
          <p:nvPr/>
        </p:nvSpPr>
        <p:spPr>
          <a:xfrm>
            <a:off x="398815" y="3746777"/>
            <a:ext cx="840195" cy="4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</a:t>
            </a:r>
            <a:endParaRPr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38" name="Google Shape;141;g16c60364d53_0_5">
            <a:extLst>
              <a:ext uri="{FF2B5EF4-FFF2-40B4-BE49-F238E27FC236}">
                <a16:creationId xmlns:a16="http://schemas.microsoft.com/office/drawing/2014/main" id="{F1721388-1240-4F9B-89FA-AE9560CA306C}"/>
              </a:ext>
            </a:extLst>
          </p:cNvPr>
          <p:cNvCxnSpPr>
            <a:cxnSpLocks/>
          </p:cNvCxnSpPr>
          <p:nvPr/>
        </p:nvCxnSpPr>
        <p:spPr>
          <a:xfrm>
            <a:off x="2213465" y="319499"/>
            <a:ext cx="0" cy="78854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142;g16c60364d53_0_5">
            <a:extLst>
              <a:ext uri="{FF2B5EF4-FFF2-40B4-BE49-F238E27FC236}">
                <a16:creationId xmlns:a16="http://schemas.microsoft.com/office/drawing/2014/main" id="{78823B74-F466-44F6-80DB-DC1B446735F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97071" y="2601728"/>
            <a:ext cx="896725" cy="767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Google Shape;143;g16c60364d53_0_5">
            <a:extLst>
              <a:ext uri="{FF2B5EF4-FFF2-40B4-BE49-F238E27FC236}">
                <a16:creationId xmlns:a16="http://schemas.microsoft.com/office/drawing/2014/main" id="{65145E97-B532-48CE-A283-766CF40B9F15}"/>
              </a:ext>
            </a:extLst>
          </p:cNvPr>
          <p:cNvSpPr txBox="1"/>
          <p:nvPr/>
        </p:nvSpPr>
        <p:spPr>
          <a:xfrm>
            <a:off x="1553423" y="0"/>
            <a:ext cx="1320084" cy="4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 Location</a:t>
            </a: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1" name="Google Shape;144;g16c60364d53_0_5">
            <a:extLst>
              <a:ext uri="{FF2B5EF4-FFF2-40B4-BE49-F238E27FC236}">
                <a16:creationId xmlns:a16="http://schemas.microsoft.com/office/drawing/2014/main" id="{CFF4B0FB-675A-4656-8FEA-62A2E955AAD0}"/>
              </a:ext>
            </a:extLst>
          </p:cNvPr>
          <p:cNvSpPr txBox="1"/>
          <p:nvPr/>
        </p:nvSpPr>
        <p:spPr>
          <a:xfrm rot="16200000">
            <a:off x="-440247" y="2362750"/>
            <a:ext cx="1358454" cy="47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 Location</a:t>
            </a: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43" name="Google Shape;134;g16c60364d53_0_5">
            <a:extLst>
              <a:ext uri="{FF2B5EF4-FFF2-40B4-BE49-F238E27FC236}">
                <a16:creationId xmlns:a16="http://schemas.microsoft.com/office/drawing/2014/main" id="{835CF200-959F-4C45-BA87-88A17EBD16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382860"/>
              </p:ext>
            </p:extLst>
          </p:nvPr>
        </p:nvGraphicFramePr>
        <p:xfrm>
          <a:off x="5189650" y="530931"/>
          <a:ext cx="3324000" cy="313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4" name="Google Shape;135;g16c60364d53_0_5">
            <a:extLst>
              <a:ext uri="{FF2B5EF4-FFF2-40B4-BE49-F238E27FC236}">
                <a16:creationId xmlns:a16="http://schemas.microsoft.com/office/drawing/2014/main" id="{C71A2ACC-55E7-43A9-984D-D41797EC8225}"/>
              </a:ext>
            </a:extLst>
          </p:cNvPr>
          <p:cNvCxnSpPr>
            <a:cxnSpLocks/>
          </p:cNvCxnSpPr>
          <p:nvPr/>
        </p:nvCxnSpPr>
        <p:spPr>
          <a:xfrm>
            <a:off x="5176579" y="461144"/>
            <a:ext cx="346327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136;g16c60364d53_0_5">
            <a:extLst>
              <a:ext uri="{FF2B5EF4-FFF2-40B4-BE49-F238E27FC236}">
                <a16:creationId xmlns:a16="http://schemas.microsoft.com/office/drawing/2014/main" id="{B7088599-C127-49B2-A913-C832CE613B49}"/>
              </a:ext>
            </a:extLst>
          </p:cNvPr>
          <p:cNvCxnSpPr>
            <a:cxnSpLocks/>
          </p:cNvCxnSpPr>
          <p:nvPr/>
        </p:nvCxnSpPr>
        <p:spPr>
          <a:xfrm>
            <a:off x="5092300" y="540014"/>
            <a:ext cx="0" cy="33197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" name="Google Shape;137;g16c60364d53_0_5">
            <a:extLst>
              <a:ext uri="{FF2B5EF4-FFF2-40B4-BE49-F238E27FC236}">
                <a16:creationId xmlns:a16="http://schemas.microsoft.com/office/drawing/2014/main" id="{6DAAB315-93BF-4B43-851E-957D18986914}"/>
              </a:ext>
            </a:extLst>
          </p:cNvPr>
          <p:cNvSpPr txBox="1"/>
          <p:nvPr/>
        </p:nvSpPr>
        <p:spPr>
          <a:xfrm>
            <a:off x="4914167" y="232177"/>
            <a:ext cx="356267" cy="4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0</a:t>
            </a:r>
            <a:endParaRPr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7" name="Google Shape;138;g16c60364d53_0_5">
            <a:extLst>
              <a:ext uri="{FF2B5EF4-FFF2-40B4-BE49-F238E27FC236}">
                <a16:creationId xmlns:a16="http://schemas.microsoft.com/office/drawing/2014/main" id="{D965C55E-545A-4E0A-A960-0F6757D3B347}"/>
              </a:ext>
            </a:extLst>
          </p:cNvPr>
          <p:cNvSpPr txBox="1"/>
          <p:nvPr/>
        </p:nvSpPr>
        <p:spPr>
          <a:xfrm>
            <a:off x="8303805" y="221955"/>
            <a:ext cx="840195" cy="4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X</a:t>
            </a:r>
            <a:endParaRPr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8" name="Google Shape;139;g16c60364d53_0_5">
            <a:extLst>
              <a:ext uri="{FF2B5EF4-FFF2-40B4-BE49-F238E27FC236}">
                <a16:creationId xmlns:a16="http://schemas.microsoft.com/office/drawing/2014/main" id="{5673EF5A-9FFB-47C0-90D3-03D1BD3180B1}"/>
              </a:ext>
            </a:extLst>
          </p:cNvPr>
          <p:cNvSpPr txBox="1"/>
          <p:nvPr/>
        </p:nvSpPr>
        <p:spPr>
          <a:xfrm>
            <a:off x="4672203" y="3751165"/>
            <a:ext cx="840195" cy="4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</a:t>
            </a: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5" name="Google Shape;150;g16c60364d53_0_5">
            <a:extLst>
              <a:ext uri="{FF2B5EF4-FFF2-40B4-BE49-F238E27FC236}">
                <a16:creationId xmlns:a16="http://schemas.microsoft.com/office/drawing/2014/main" id="{EABDECB8-7F6A-4BA3-9BA7-A2B8CCD3F42E}"/>
              </a:ext>
            </a:extLst>
          </p:cNvPr>
          <p:cNvSpPr/>
          <p:nvPr/>
        </p:nvSpPr>
        <p:spPr>
          <a:xfrm>
            <a:off x="6410236" y="2079942"/>
            <a:ext cx="1854330" cy="24068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Google Shape;151;g16c60364d53_0_5">
            <a:extLst>
              <a:ext uri="{FF2B5EF4-FFF2-40B4-BE49-F238E27FC236}">
                <a16:creationId xmlns:a16="http://schemas.microsoft.com/office/drawing/2014/main" id="{77828B40-A9A6-4484-B84C-539FD322A9BF}"/>
              </a:ext>
            </a:extLst>
          </p:cNvPr>
          <p:cNvSpPr txBox="1"/>
          <p:nvPr/>
        </p:nvSpPr>
        <p:spPr>
          <a:xfrm>
            <a:off x="6600759" y="1761252"/>
            <a:ext cx="132008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Direction</a:t>
            </a:r>
            <a:endParaRPr sz="16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7" name="Google Shape;143;g16c60364d53_0_5">
            <a:extLst>
              <a:ext uri="{FF2B5EF4-FFF2-40B4-BE49-F238E27FC236}">
                <a16:creationId xmlns:a16="http://schemas.microsoft.com/office/drawing/2014/main" id="{16F4E69C-022C-4635-A39C-3139682DCD3E}"/>
              </a:ext>
            </a:extLst>
          </p:cNvPr>
          <p:cNvSpPr txBox="1"/>
          <p:nvPr/>
        </p:nvSpPr>
        <p:spPr>
          <a:xfrm>
            <a:off x="2541245" y="3612853"/>
            <a:ext cx="205616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Initial Chunk</a:t>
            </a:r>
            <a:endParaRPr dirty="0">
              <a:solidFill>
                <a:schemeClr val="accen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681A0D-1473-4999-9371-9AAB855E62B3}"/>
              </a:ext>
            </a:extLst>
          </p:cNvPr>
          <p:cNvCxnSpPr>
            <a:cxnSpLocks/>
          </p:cNvCxnSpPr>
          <p:nvPr/>
        </p:nvCxnSpPr>
        <p:spPr>
          <a:xfrm flipH="1" flipV="1">
            <a:off x="2341695" y="2767145"/>
            <a:ext cx="918411" cy="92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B57E1CA-8B27-4FC1-91D6-400F4CC10BCB}"/>
              </a:ext>
            </a:extLst>
          </p:cNvPr>
          <p:cNvSpPr/>
          <p:nvPr/>
        </p:nvSpPr>
        <p:spPr>
          <a:xfrm>
            <a:off x="4430384" y="2060789"/>
            <a:ext cx="597009" cy="2695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143;g16c60364d53_0_5">
            <a:extLst>
              <a:ext uri="{FF2B5EF4-FFF2-40B4-BE49-F238E27FC236}">
                <a16:creationId xmlns:a16="http://schemas.microsoft.com/office/drawing/2014/main" id="{866FDD2F-C02E-47A3-AA56-80FFA8FFF410}"/>
              </a:ext>
            </a:extLst>
          </p:cNvPr>
          <p:cNvSpPr txBox="1"/>
          <p:nvPr/>
        </p:nvSpPr>
        <p:spPr>
          <a:xfrm>
            <a:off x="916263" y="3983783"/>
            <a:ext cx="3324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(A) Placement of Initial Chunk</a:t>
            </a: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3" name="Google Shape;143;g16c60364d53_0_5">
            <a:extLst>
              <a:ext uri="{FF2B5EF4-FFF2-40B4-BE49-F238E27FC236}">
                <a16:creationId xmlns:a16="http://schemas.microsoft.com/office/drawing/2014/main" id="{65B78D1F-5183-490D-A6B4-948FA7241AAB}"/>
              </a:ext>
            </a:extLst>
          </p:cNvPr>
          <p:cNvSpPr txBox="1"/>
          <p:nvPr/>
        </p:nvSpPr>
        <p:spPr>
          <a:xfrm>
            <a:off x="5189650" y="3983783"/>
            <a:ext cx="3324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(B) Placement of Remaining Chunks</a:t>
            </a: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498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27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Weber, Daniel</cp:lastModifiedBy>
  <cp:revision>6</cp:revision>
  <dcterms:created xsi:type="dcterms:W3CDTF">2022-11-03T18:03:53Z</dcterms:created>
  <dcterms:modified xsi:type="dcterms:W3CDTF">2022-11-07T19:55:15Z</dcterms:modified>
</cp:coreProperties>
</file>