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23066"/>
            <a:ext cx="6858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1495"/>
            <a:ext cx="6858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FF9-F069-4603-9620-B65563ADA87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2C-67A7-4A62-8A10-A013D024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7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FF9-F069-4603-9620-B65563ADA87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2C-67A7-4A62-8A10-A013D024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67758"/>
            <a:ext cx="1971675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67758"/>
            <a:ext cx="5800725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FF9-F069-4603-9620-B65563ADA87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2C-67A7-4A62-8A10-A013D024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FF9-F069-4603-9620-B65563ADA87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2C-67A7-4A62-8A10-A013D024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5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3808"/>
            <a:ext cx="78867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65607"/>
            <a:ext cx="78867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FF9-F069-4603-9620-B65563ADA87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2C-67A7-4A62-8A10-A013D024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5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FF9-F069-4603-9620-B65563ADA87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2C-67A7-4A62-8A10-A013D024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7758"/>
            <a:ext cx="78867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32853"/>
            <a:ext cx="3868340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37055"/>
            <a:ext cx="3868340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32853"/>
            <a:ext cx="3887391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37055"/>
            <a:ext cx="3887391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FF9-F069-4603-9620-B65563ADA87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2C-67A7-4A62-8A10-A013D024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FF9-F069-4603-9620-B65563ADA87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2C-67A7-4A62-8A10-A013D024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FF9-F069-4603-9620-B65563ADA87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2C-67A7-4A62-8A10-A013D024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24112"/>
            <a:ext cx="462915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FF9-F069-4603-9620-B65563ADA87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2C-67A7-4A62-8A10-A013D024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24112"/>
            <a:ext cx="462915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FF9-F069-4603-9620-B65563ADA87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2C-67A7-4A62-8A10-A013D024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7758"/>
            <a:ext cx="78867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38792"/>
            <a:ext cx="78867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8FF9-F069-4603-9620-B65563ADA87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9F2C-67A7-4A62-8A10-A013D024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1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AECD69D3-C18B-40DB-9CC5-5461759D7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72817"/>
              </p:ext>
            </p:extLst>
          </p:nvPr>
        </p:nvGraphicFramePr>
        <p:xfrm>
          <a:off x="165962" y="408972"/>
          <a:ext cx="4171050" cy="3638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175">
                  <a:extLst>
                    <a:ext uri="{9D8B030D-6E8A-4147-A177-3AD203B41FA5}">
                      <a16:colId xmlns:a16="http://schemas.microsoft.com/office/drawing/2014/main" val="1049261243"/>
                    </a:ext>
                  </a:extLst>
                </a:gridCol>
                <a:gridCol w="695175">
                  <a:extLst>
                    <a:ext uri="{9D8B030D-6E8A-4147-A177-3AD203B41FA5}">
                      <a16:colId xmlns:a16="http://schemas.microsoft.com/office/drawing/2014/main" val="2103895917"/>
                    </a:ext>
                  </a:extLst>
                </a:gridCol>
                <a:gridCol w="695175">
                  <a:extLst>
                    <a:ext uri="{9D8B030D-6E8A-4147-A177-3AD203B41FA5}">
                      <a16:colId xmlns:a16="http://schemas.microsoft.com/office/drawing/2014/main" val="1478607400"/>
                    </a:ext>
                  </a:extLst>
                </a:gridCol>
                <a:gridCol w="695175">
                  <a:extLst>
                    <a:ext uri="{9D8B030D-6E8A-4147-A177-3AD203B41FA5}">
                      <a16:colId xmlns:a16="http://schemas.microsoft.com/office/drawing/2014/main" val="2574020142"/>
                    </a:ext>
                  </a:extLst>
                </a:gridCol>
                <a:gridCol w="695175">
                  <a:extLst>
                    <a:ext uri="{9D8B030D-6E8A-4147-A177-3AD203B41FA5}">
                      <a16:colId xmlns:a16="http://schemas.microsoft.com/office/drawing/2014/main" val="1994515883"/>
                    </a:ext>
                  </a:extLst>
                </a:gridCol>
                <a:gridCol w="695175">
                  <a:extLst>
                    <a:ext uri="{9D8B030D-6E8A-4147-A177-3AD203B41FA5}">
                      <a16:colId xmlns:a16="http://schemas.microsoft.com/office/drawing/2014/main" val="360802583"/>
                    </a:ext>
                  </a:extLst>
                </a:gridCol>
              </a:tblGrid>
              <a:tr h="60639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655183"/>
                  </a:ext>
                </a:extLst>
              </a:tr>
              <a:tr h="60639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82126"/>
                  </a:ext>
                </a:extLst>
              </a:tr>
              <a:tr h="60639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22007"/>
                  </a:ext>
                </a:extLst>
              </a:tr>
              <a:tr h="60639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30903"/>
                  </a:ext>
                </a:extLst>
              </a:tr>
              <a:tr h="60639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83180"/>
                  </a:ext>
                </a:extLst>
              </a:tr>
              <a:tr h="60639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505495"/>
                  </a:ext>
                </a:extLst>
              </a:tr>
            </a:tbl>
          </a:graphicData>
        </a:graphic>
      </p:graphicFrame>
      <p:sp>
        <p:nvSpPr>
          <p:cNvPr id="111" name="Oval 110">
            <a:extLst>
              <a:ext uri="{FF2B5EF4-FFF2-40B4-BE49-F238E27FC236}">
                <a16:creationId xmlns:a16="http://schemas.microsoft.com/office/drawing/2014/main" id="{6E25ACB5-7841-4FE2-BD25-CFA2B149BF65}"/>
              </a:ext>
            </a:extLst>
          </p:cNvPr>
          <p:cNvSpPr/>
          <p:nvPr/>
        </p:nvSpPr>
        <p:spPr>
          <a:xfrm>
            <a:off x="1058590" y="557894"/>
            <a:ext cx="287658" cy="2770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5D2AE9A-B168-4A31-9382-3E7E704D4678}"/>
              </a:ext>
            </a:extLst>
          </p:cNvPr>
          <p:cNvSpPr/>
          <p:nvPr/>
        </p:nvSpPr>
        <p:spPr>
          <a:xfrm>
            <a:off x="367566" y="1182944"/>
            <a:ext cx="287658" cy="277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8CE56C-34FA-4A21-91B1-E07564113A85}"/>
              </a:ext>
            </a:extLst>
          </p:cNvPr>
          <p:cNvSpPr txBox="1"/>
          <p:nvPr/>
        </p:nvSpPr>
        <p:spPr>
          <a:xfrm>
            <a:off x="623107" y="73667"/>
            <a:ext cx="11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R1 Start</a:t>
            </a:r>
          </a:p>
        </p:txBody>
      </p:sp>
      <p:sp>
        <p:nvSpPr>
          <p:cNvPr id="114" name="Star: 5 Points 113">
            <a:extLst>
              <a:ext uri="{FF2B5EF4-FFF2-40B4-BE49-F238E27FC236}">
                <a16:creationId xmlns:a16="http://schemas.microsoft.com/office/drawing/2014/main" id="{A061F1DD-35DF-43F1-9C8F-35BA867836C7}"/>
              </a:ext>
            </a:extLst>
          </p:cNvPr>
          <p:cNvSpPr/>
          <p:nvPr/>
        </p:nvSpPr>
        <p:spPr>
          <a:xfrm>
            <a:off x="997329" y="3533884"/>
            <a:ext cx="382721" cy="36933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Star: 5 Points 114">
            <a:extLst>
              <a:ext uri="{FF2B5EF4-FFF2-40B4-BE49-F238E27FC236}">
                <a16:creationId xmlns:a16="http://schemas.microsoft.com/office/drawing/2014/main" id="{FD5CCA47-C42C-43D4-AB93-E0B43A6A7C5F}"/>
              </a:ext>
            </a:extLst>
          </p:cNvPr>
          <p:cNvSpPr/>
          <p:nvPr/>
        </p:nvSpPr>
        <p:spPr>
          <a:xfrm>
            <a:off x="3768527" y="3562734"/>
            <a:ext cx="410180" cy="311631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1F9814D-A088-4258-B4C6-EBB4168A656F}"/>
              </a:ext>
            </a:extLst>
          </p:cNvPr>
          <p:cNvSpPr txBox="1"/>
          <p:nvPr/>
        </p:nvSpPr>
        <p:spPr>
          <a:xfrm>
            <a:off x="3592184" y="4003353"/>
            <a:ext cx="11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R2 Goal</a:t>
            </a:r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F67381B5-6FA0-4C9A-8A0E-F1A44249E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27710"/>
              </p:ext>
            </p:extLst>
          </p:nvPr>
        </p:nvGraphicFramePr>
        <p:xfrm>
          <a:off x="4826274" y="408972"/>
          <a:ext cx="4171050" cy="3638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175">
                  <a:extLst>
                    <a:ext uri="{9D8B030D-6E8A-4147-A177-3AD203B41FA5}">
                      <a16:colId xmlns:a16="http://schemas.microsoft.com/office/drawing/2014/main" val="1049261243"/>
                    </a:ext>
                  </a:extLst>
                </a:gridCol>
                <a:gridCol w="695175">
                  <a:extLst>
                    <a:ext uri="{9D8B030D-6E8A-4147-A177-3AD203B41FA5}">
                      <a16:colId xmlns:a16="http://schemas.microsoft.com/office/drawing/2014/main" val="2103895917"/>
                    </a:ext>
                  </a:extLst>
                </a:gridCol>
                <a:gridCol w="695175">
                  <a:extLst>
                    <a:ext uri="{9D8B030D-6E8A-4147-A177-3AD203B41FA5}">
                      <a16:colId xmlns:a16="http://schemas.microsoft.com/office/drawing/2014/main" val="1478607400"/>
                    </a:ext>
                  </a:extLst>
                </a:gridCol>
                <a:gridCol w="695175">
                  <a:extLst>
                    <a:ext uri="{9D8B030D-6E8A-4147-A177-3AD203B41FA5}">
                      <a16:colId xmlns:a16="http://schemas.microsoft.com/office/drawing/2014/main" val="2574020142"/>
                    </a:ext>
                  </a:extLst>
                </a:gridCol>
                <a:gridCol w="695175">
                  <a:extLst>
                    <a:ext uri="{9D8B030D-6E8A-4147-A177-3AD203B41FA5}">
                      <a16:colId xmlns:a16="http://schemas.microsoft.com/office/drawing/2014/main" val="1994515883"/>
                    </a:ext>
                  </a:extLst>
                </a:gridCol>
                <a:gridCol w="695175">
                  <a:extLst>
                    <a:ext uri="{9D8B030D-6E8A-4147-A177-3AD203B41FA5}">
                      <a16:colId xmlns:a16="http://schemas.microsoft.com/office/drawing/2014/main" val="360802583"/>
                    </a:ext>
                  </a:extLst>
                </a:gridCol>
              </a:tblGrid>
              <a:tr h="60639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655183"/>
                  </a:ext>
                </a:extLst>
              </a:tr>
              <a:tr h="60639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82126"/>
                  </a:ext>
                </a:extLst>
              </a:tr>
              <a:tr h="60639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22007"/>
                  </a:ext>
                </a:extLst>
              </a:tr>
              <a:tr h="60639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30903"/>
                  </a:ext>
                </a:extLst>
              </a:tr>
              <a:tr h="60639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83180"/>
                  </a:ext>
                </a:extLst>
              </a:tr>
              <a:tr h="60639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5934" marR="55934" marT="27967" marB="279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505495"/>
                  </a:ext>
                </a:extLst>
              </a:tr>
            </a:tbl>
          </a:graphicData>
        </a:graphic>
      </p:graphicFrame>
      <p:sp>
        <p:nvSpPr>
          <p:cNvPr id="118" name="Oval 117">
            <a:extLst>
              <a:ext uri="{FF2B5EF4-FFF2-40B4-BE49-F238E27FC236}">
                <a16:creationId xmlns:a16="http://schemas.microsoft.com/office/drawing/2014/main" id="{E3B4E8E6-8CEC-4080-81B0-481518864424}"/>
              </a:ext>
            </a:extLst>
          </p:cNvPr>
          <p:cNvSpPr/>
          <p:nvPr/>
        </p:nvSpPr>
        <p:spPr>
          <a:xfrm>
            <a:off x="5738821" y="591122"/>
            <a:ext cx="287658" cy="2770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85B5701-87D7-4840-A6C6-92BDFE1BC084}"/>
              </a:ext>
            </a:extLst>
          </p:cNvPr>
          <p:cNvSpPr/>
          <p:nvPr/>
        </p:nvSpPr>
        <p:spPr>
          <a:xfrm>
            <a:off x="5027696" y="1226206"/>
            <a:ext cx="287658" cy="277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54D0B83-C446-4C75-ABFD-98E4C2D0A886}"/>
              </a:ext>
            </a:extLst>
          </p:cNvPr>
          <p:cNvSpPr txBox="1"/>
          <p:nvPr/>
        </p:nvSpPr>
        <p:spPr>
          <a:xfrm>
            <a:off x="5303338" y="73667"/>
            <a:ext cx="11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R1 Start</a:t>
            </a:r>
          </a:p>
        </p:txBody>
      </p:sp>
      <p:sp>
        <p:nvSpPr>
          <p:cNvPr id="121" name="Star: 5 Points 120">
            <a:extLst>
              <a:ext uri="{FF2B5EF4-FFF2-40B4-BE49-F238E27FC236}">
                <a16:creationId xmlns:a16="http://schemas.microsoft.com/office/drawing/2014/main" id="{B4737F82-F69B-4BAB-BF15-413BE5D49DC5}"/>
              </a:ext>
            </a:extLst>
          </p:cNvPr>
          <p:cNvSpPr/>
          <p:nvPr/>
        </p:nvSpPr>
        <p:spPr>
          <a:xfrm>
            <a:off x="5677560" y="3533884"/>
            <a:ext cx="410180" cy="361899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tar: 5 Points 121">
            <a:extLst>
              <a:ext uri="{FF2B5EF4-FFF2-40B4-BE49-F238E27FC236}">
                <a16:creationId xmlns:a16="http://schemas.microsoft.com/office/drawing/2014/main" id="{6B3FE169-D8CF-4B29-8709-509852F63D38}"/>
              </a:ext>
            </a:extLst>
          </p:cNvPr>
          <p:cNvSpPr/>
          <p:nvPr/>
        </p:nvSpPr>
        <p:spPr>
          <a:xfrm>
            <a:off x="8430156" y="3584152"/>
            <a:ext cx="410180" cy="319064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1D0990E-D738-464E-B788-AB25A914F886}"/>
              </a:ext>
            </a:extLst>
          </p:cNvPr>
          <p:cNvSpPr txBox="1"/>
          <p:nvPr/>
        </p:nvSpPr>
        <p:spPr>
          <a:xfrm>
            <a:off x="7688187" y="4013291"/>
            <a:ext cx="189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R2 Goal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67DB8F4-5DBB-4EAD-9551-9447AC39D2AF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 flipH="1">
            <a:off x="1188690" y="834898"/>
            <a:ext cx="13729" cy="2698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390D8829-4EF5-4A5D-A641-5178096D652A}"/>
              </a:ext>
            </a:extLst>
          </p:cNvPr>
          <p:cNvCxnSpPr>
            <a:cxnSpLocks/>
            <a:stCxn id="112" idx="6"/>
            <a:endCxn id="115" idx="1"/>
          </p:cNvCxnSpPr>
          <p:nvPr/>
        </p:nvCxnSpPr>
        <p:spPr>
          <a:xfrm>
            <a:off x="655224" y="1321446"/>
            <a:ext cx="3113303" cy="2360320"/>
          </a:xfrm>
          <a:prstGeom prst="bentConnector3">
            <a:avLst>
              <a:gd name="adj1" fmla="val 622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ultiplication Sign 125">
            <a:extLst>
              <a:ext uri="{FF2B5EF4-FFF2-40B4-BE49-F238E27FC236}">
                <a16:creationId xmlns:a16="http://schemas.microsoft.com/office/drawing/2014/main" id="{F47EE3C2-E9CE-44C6-A267-15E499656673}"/>
              </a:ext>
            </a:extLst>
          </p:cNvPr>
          <p:cNvSpPr/>
          <p:nvPr/>
        </p:nvSpPr>
        <p:spPr>
          <a:xfrm>
            <a:off x="973187" y="1068773"/>
            <a:ext cx="465760" cy="505345"/>
          </a:xfrm>
          <a:prstGeom prst="mathMultiply">
            <a:avLst>
              <a:gd name="adj1" fmla="val 80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865B04-DB5E-4491-A68E-686D8A7C5B97}"/>
              </a:ext>
            </a:extLst>
          </p:cNvPr>
          <p:cNvSpPr txBox="1"/>
          <p:nvPr/>
        </p:nvSpPr>
        <p:spPr>
          <a:xfrm>
            <a:off x="1409017" y="1332106"/>
            <a:ext cx="11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C6653D1-221B-47B3-AE38-FF4BE9A8A6CE}"/>
              </a:ext>
            </a:extLst>
          </p:cNvPr>
          <p:cNvCxnSpPr>
            <a:cxnSpLocks/>
          </p:cNvCxnSpPr>
          <p:nvPr/>
        </p:nvCxnSpPr>
        <p:spPr>
          <a:xfrm flipH="1" flipV="1">
            <a:off x="1324611" y="1355473"/>
            <a:ext cx="267937" cy="141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0219D65-CC0F-46B4-AE6F-3613C88D9143}"/>
              </a:ext>
            </a:extLst>
          </p:cNvPr>
          <p:cNvCxnSpPr>
            <a:cxnSpLocks/>
            <a:stCxn id="118" idx="4"/>
            <a:endCxn id="121" idx="0"/>
          </p:cNvCxnSpPr>
          <p:nvPr/>
        </p:nvCxnSpPr>
        <p:spPr>
          <a:xfrm>
            <a:off x="5882650" y="868126"/>
            <a:ext cx="0" cy="266575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F50FF7A-5E88-4057-AF85-11D3123B8090}"/>
              </a:ext>
            </a:extLst>
          </p:cNvPr>
          <p:cNvSpPr txBox="1"/>
          <p:nvPr/>
        </p:nvSpPr>
        <p:spPr>
          <a:xfrm>
            <a:off x="615004" y="4004835"/>
            <a:ext cx="11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R1 Goal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27CA4B-96D4-4443-BDB0-95B15E294A33}"/>
              </a:ext>
            </a:extLst>
          </p:cNvPr>
          <p:cNvSpPr txBox="1"/>
          <p:nvPr/>
        </p:nvSpPr>
        <p:spPr>
          <a:xfrm>
            <a:off x="5239888" y="4050252"/>
            <a:ext cx="11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R1 Goal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EF3B4E13-8CE7-4667-9DC3-497779D7C643}"/>
              </a:ext>
            </a:extLst>
          </p:cNvPr>
          <p:cNvCxnSpPr>
            <a:cxnSpLocks/>
            <a:stCxn id="119" idx="0"/>
          </p:cNvCxnSpPr>
          <p:nvPr/>
        </p:nvCxnSpPr>
        <p:spPr>
          <a:xfrm rot="5400000" flipH="1" flipV="1">
            <a:off x="5482382" y="246627"/>
            <a:ext cx="668723" cy="1290437"/>
          </a:xfrm>
          <a:prstGeom prst="bentConnector2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1DBFD4D8-09BB-471D-9663-3A027C718152}"/>
              </a:ext>
            </a:extLst>
          </p:cNvPr>
          <p:cNvCxnSpPr>
            <a:cxnSpLocks/>
            <a:endCxn id="122" idx="0"/>
          </p:cNvCxnSpPr>
          <p:nvPr/>
        </p:nvCxnSpPr>
        <p:spPr>
          <a:xfrm rot="16200000" flipH="1">
            <a:off x="6034216" y="983122"/>
            <a:ext cx="3045718" cy="2156341"/>
          </a:xfrm>
          <a:prstGeom prst="bentConnector3">
            <a:avLst>
              <a:gd name="adj1" fmla="val 621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5FB33CA-3215-4C05-BECC-C8CEADDBB763}"/>
              </a:ext>
            </a:extLst>
          </p:cNvPr>
          <p:cNvSpPr txBox="1"/>
          <p:nvPr/>
        </p:nvSpPr>
        <p:spPr>
          <a:xfrm rot="5400000">
            <a:off x="789273" y="2142020"/>
            <a:ext cx="11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R1 Path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091531-39C0-4729-89AA-4D83F215F61A}"/>
              </a:ext>
            </a:extLst>
          </p:cNvPr>
          <p:cNvSpPr txBox="1"/>
          <p:nvPr/>
        </p:nvSpPr>
        <p:spPr>
          <a:xfrm rot="5400000">
            <a:off x="2172995" y="2106744"/>
            <a:ext cx="11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R2 Path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3EB26AF-24BA-48CC-B695-A4C5171E36FF}"/>
              </a:ext>
            </a:extLst>
          </p:cNvPr>
          <p:cNvSpPr txBox="1"/>
          <p:nvPr/>
        </p:nvSpPr>
        <p:spPr>
          <a:xfrm rot="5400000">
            <a:off x="7953016" y="1985983"/>
            <a:ext cx="139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R2 Path Option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91D1883-3993-405F-BCD7-EA6C2F4FEE91}"/>
              </a:ext>
            </a:extLst>
          </p:cNvPr>
          <p:cNvSpPr txBox="1"/>
          <p:nvPr/>
        </p:nvSpPr>
        <p:spPr>
          <a:xfrm rot="5400000">
            <a:off x="5183477" y="2003521"/>
            <a:ext cx="139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R1 Path Option 1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AD23DEF6-5946-450D-9285-90AF9AE40609}"/>
              </a:ext>
            </a:extLst>
          </p:cNvPr>
          <p:cNvCxnSpPr>
            <a:cxnSpLocks/>
            <a:stCxn id="119" idx="6"/>
            <a:endCxn id="122" idx="1"/>
          </p:cNvCxnSpPr>
          <p:nvPr/>
        </p:nvCxnSpPr>
        <p:spPr>
          <a:xfrm>
            <a:off x="5315354" y="1364708"/>
            <a:ext cx="3114802" cy="2341315"/>
          </a:xfrm>
          <a:prstGeom prst="bentConnector3">
            <a:avLst>
              <a:gd name="adj1" fmla="val 403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0E4EFED-FE98-4372-8AE6-005EAE2321A8}"/>
              </a:ext>
            </a:extLst>
          </p:cNvPr>
          <p:cNvSpPr txBox="1"/>
          <p:nvPr/>
        </p:nvSpPr>
        <p:spPr>
          <a:xfrm rot="5400000">
            <a:off x="5889462" y="2005343"/>
            <a:ext cx="139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R2 Path Option 2</a:t>
            </a: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2AB04125-3E72-4F6D-AF3E-5335454AE040}"/>
              </a:ext>
            </a:extLst>
          </p:cNvPr>
          <p:cNvCxnSpPr>
            <a:cxnSpLocks/>
            <a:stCxn id="118" idx="2"/>
          </p:cNvCxnSpPr>
          <p:nvPr/>
        </p:nvCxnSpPr>
        <p:spPr>
          <a:xfrm rot="10800000" flipV="1">
            <a:off x="5110265" y="729624"/>
            <a:ext cx="628557" cy="188255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04D4D5C-B427-4615-B868-407577D3555F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4856538" y="2851094"/>
            <a:ext cx="1072215" cy="569829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7F80F76-4A39-4024-A342-F4EE0BBF0A00}"/>
              </a:ext>
            </a:extLst>
          </p:cNvPr>
          <p:cNvSpPr txBox="1"/>
          <p:nvPr/>
        </p:nvSpPr>
        <p:spPr>
          <a:xfrm rot="5400000">
            <a:off x="4415249" y="2017717"/>
            <a:ext cx="139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R1 Path Option 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2E32D5-5DF9-4C00-A1E3-0B179D4ADDE7}"/>
              </a:ext>
            </a:extLst>
          </p:cNvPr>
          <p:cNvSpPr txBox="1"/>
          <p:nvPr/>
        </p:nvSpPr>
        <p:spPr>
          <a:xfrm>
            <a:off x="4806990" y="4419584"/>
            <a:ext cx="41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Two Options for Conflict Free Paths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2A12928-B9C6-4EF6-B4EA-4C66B3ACF783}"/>
              </a:ext>
            </a:extLst>
          </p:cNvPr>
          <p:cNvSpPr txBox="1"/>
          <p:nvPr/>
        </p:nvSpPr>
        <p:spPr>
          <a:xfrm>
            <a:off x="165962" y="4419584"/>
            <a:ext cx="41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Original Path with Conflict</a:t>
            </a:r>
          </a:p>
        </p:txBody>
      </p:sp>
    </p:spTree>
    <p:extLst>
      <p:ext uri="{BB962C8B-B14F-4D97-AF65-F5344CB8AC3E}">
        <p14:creationId xmlns:p14="http://schemas.microsoft.com/office/powerpoint/2010/main" val="309443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49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5</cp:revision>
  <dcterms:created xsi:type="dcterms:W3CDTF">2022-11-03T21:47:35Z</dcterms:created>
  <dcterms:modified xsi:type="dcterms:W3CDTF">2022-11-07T20:15:52Z</dcterms:modified>
</cp:coreProperties>
</file>