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0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4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3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5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2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8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9CEE-7ED8-4475-A00F-9EBDFFED20D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7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E845F57-F477-4D2B-9211-F7A527E5418C}"/>
              </a:ext>
            </a:extLst>
          </p:cNvPr>
          <p:cNvGrpSpPr>
            <a:grpSpLocks noChangeAspect="1"/>
          </p:cNvGrpSpPr>
          <p:nvPr/>
        </p:nvGrpSpPr>
        <p:grpSpPr>
          <a:xfrm>
            <a:off x="275013" y="4816"/>
            <a:ext cx="9013767" cy="4567184"/>
            <a:chOff x="287382" y="252548"/>
            <a:chExt cx="10655816" cy="5399193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42E7644-59DC-4E5D-BE66-206C55548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82" y="252549"/>
              <a:ext cx="6522721" cy="464860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1F11F1A-BDDE-4709-A520-8A4699B20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574370" y="1062031"/>
              <a:ext cx="4648607" cy="302964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F80968E-DAE5-45F1-9C9E-55118609C275}"/>
                </a:ext>
              </a:extLst>
            </p:cNvPr>
            <p:cNvSpPr txBox="1"/>
            <p:nvPr/>
          </p:nvSpPr>
          <p:spPr>
            <a:xfrm>
              <a:off x="7564581" y="483132"/>
              <a:ext cx="931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 0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Time: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2253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035D72-97EE-4CF3-9354-B88AC6BF5C0E}"/>
                </a:ext>
              </a:extLst>
            </p:cNvPr>
            <p:cNvSpPr txBox="1"/>
            <p:nvPr/>
          </p:nvSpPr>
          <p:spPr>
            <a:xfrm>
              <a:off x="9300952" y="483132"/>
              <a:ext cx="931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 1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Time: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1899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5D69CE-0D73-44A9-B054-C600A4A9DB68}"/>
                </a:ext>
              </a:extLst>
            </p:cNvPr>
            <p:cNvSpPr txBox="1"/>
            <p:nvPr/>
          </p:nvSpPr>
          <p:spPr>
            <a:xfrm>
              <a:off x="7564580" y="2203217"/>
              <a:ext cx="931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 2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Time: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2929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6BB447-F194-410A-926A-67FA12713FA2}"/>
                </a:ext>
              </a:extLst>
            </p:cNvPr>
            <p:cNvSpPr txBox="1"/>
            <p:nvPr/>
          </p:nvSpPr>
          <p:spPr>
            <a:xfrm>
              <a:off x="9300952" y="2203217"/>
              <a:ext cx="931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 3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Time: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2490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3C20FE-914B-44D4-9728-171B59DA01F5}"/>
                </a:ext>
              </a:extLst>
            </p:cNvPr>
            <p:cNvSpPr txBox="1"/>
            <p:nvPr/>
          </p:nvSpPr>
          <p:spPr>
            <a:xfrm>
              <a:off x="7564581" y="3780858"/>
              <a:ext cx="931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 4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Time: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1429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3FCF5C-07F8-4723-891B-B80D71B7CB9E}"/>
                </a:ext>
              </a:extLst>
            </p:cNvPr>
            <p:cNvSpPr txBox="1"/>
            <p:nvPr/>
          </p:nvSpPr>
          <p:spPr>
            <a:xfrm>
              <a:off x="9300951" y="3780858"/>
              <a:ext cx="931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 5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Time: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1236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99BE48B-0015-4E15-93F7-A4B25E72DBC1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8496398" y="806297"/>
              <a:ext cx="8045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98837F7-E3C8-4598-A7C4-2F79FE6E37EA}"/>
                </a:ext>
              </a:extLst>
            </p:cNvPr>
            <p:cNvCxnSpPr>
              <a:cxnSpLocks/>
              <a:stCxn id="45" idx="1"/>
              <a:endCxn id="44" idx="3"/>
            </p:cNvCxnSpPr>
            <p:nvPr/>
          </p:nvCxnSpPr>
          <p:spPr>
            <a:xfrm flipH="1">
              <a:off x="8496397" y="2526382"/>
              <a:ext cx="8045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7A6C106-FE6F-4B53-8B41-61C38371F97A}"/>
                </a:ext>
              </a:extLst>
            </p:cNvPr>
            <p:cNvCxnSpPr>
              <a:cxnSpLocks/>
              <a:stCxn id="47" idx="1"/>
              <a:endCxn id="46" idx="3"/>
            </p:cNvCxnSpPr>
            <p:nvPr/>
          </p:nvCxnSpPr>
          <p:spPr>
            <a:xfrm flipH="1">
              <a:off x="8496398" y="4104024"/>
              <a:ext cx="80455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CAEB725-399B-4562-B033-02AB680F7262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H="1" flipV="1">
              <a:off x="8030489" y="3134526"/>
              <a:ext cx="1" cy="6463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93E2D4E-51A7-460D-828F-BB539457AA3B}"/>
                </a:ext>
              </a:extLst>
            </p:cNvPr>
            <p:cNvCxnSpPr>
              <a:cxnSpLocks/>
              <a:stCxn id="47" idx="0"/>
              <a:endCxn id="45" idx="2"/>
            </p:cNvCxnSpPr>
            <p:nvPr/>
          </p:nvCxnSpPr>
          <p:spPr>
            <a:xfrm flipV="1">
              <a:off x="9766860" y="3134526"/>
              <a:ext cx="1" cy="6463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55F69F8-BC73-40AC-B9A5-6EB8B62F17A7}"/>
                </a:ext>
              </a:extLst>
            </p:cNvPr>
            <p:cNvCxnSpPr>
              <a:cxnSpLocks/>
              <a:stCxn id="44" idx="0"/>
              <a:endCxn id="42" idx="2"/>
            </p:cNvCxnSpPr>
            <p:nvPr/>
          </p:nvCxnSpPr>
          <p:spPr>
            <a:xfrm flipV="1">
              <a:off x="8030489" y="1129462"/>
              <a:ext cx="1" cy="10737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3D54304-05BD-4FC5-8DCB-D2075505596F}"/>
                </a:ext>
              </a:extLst>
            </p:cNvPr>
            <p:cNvCxnSpPr>
              <a:cxnSpLocks/>
              <a:stCxn id="45" idx="0"/>
              <a:endCxn id="43" idx="2"/>
            </p:cNvCxnSpPr>
            <p:nvPr/>
          </p:nvCxnSpPr>
          <p:spPr>
            <a:xfrm flipV="1">
              <a:off x="9766861" y="1129462"/>
              <a:ext cx="0" cy="10737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53F2E35-564A-4A01-BE52-6BB37539D1B9}"/>
                </a:ext>
              </a:extLst>
            </p:cNvPr>
            <p:cNvSpPr txBox="1"/>
            <p:nvPr/>
          </p:nvSpPr>
          <p:spPr>
            <a:xfrm>
              <a:off x="1750422" y="4901155"/>
              <a:ext cx="3596640" cy="43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(A) Tall Box Jobs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AD20D12-D7C7-4AEF-A343-B880E5F9B4A2}"/>
                </a:ext>
              </a:extLst>
            </p:cNvPr>
            <p:cNvSpPr txBox="1"/>
            <p:nvPr/>
          </p:nvSpPr>
          <p:spPr>
            <a:xfrm>
              <a:off x="6810102" y="4892800"/>
              <a:ext cx="4133096" cy="758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(B) Chunk Configuration </a:t>
              </a:r>
            </a:p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Jobs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16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49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Weber, Daniel</cp:lastModifiedBy>
  <cp:revision>6</cp:revision>
  <dcterms:created xsi:type="dcterms:W3CDTF">2022-11-03T22:20:56Z</dcterms:created>
  <dcterms:modified xsi:type="dcterms:W3CDTF">2022-11-07T20:31:13Z</dcterms:modified>
</cp:coreProperties>
</file>