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1440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264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46133"/>
            <a:ext cx="7772400" cy="350181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282989"/>
            <a:ext cx="6858000" cy="242845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4423-B689-4126-9E07-8A1EBABC939D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48D48-D819-4BA7-97FC-A5B418AE5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09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4423-B689-4126-9E07-8A1EBABC939D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48D48-D819-4BA7-97FC-A5B418AE5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198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535517"/>
            <a:ext cx="1971675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535517"/>
            <a:ext cx="5800725" cy="852402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4423-B689-4126-9E07-8A1EBABC939D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48D48-D819-4BA7-97FC-A5B418AE5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774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4423-B689-4126-9E07-8A1EBABC939D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48D48-D819-4BA7-97FC-A5B418AE5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248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507618"/>
            <a:ext cx="7886700" cy="418401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6731215"/>
            <a:ext cx="7886700" cy="220027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4423-B689-4126-9E07-8A1EBABC939D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48D48-D819-4BA7-97FC-A5B418AE5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54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677584"/>
            <a:ext cx="388620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677584"/>
            <a:ext cx="388620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4423-B689-4126-9E07-8A1EBABC939D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48D48-D819-4BA7-97FC-A5B418AE5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893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535519"/>
            <a:ext cx="788670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465706"/>
            <a:ext cx="3868340" cy="12084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674110"/>
            <a:ext cx="3868340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465706"/>
            <a:ext cx="3887391" cy="12084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3674110"/>
            <a:ext cx="3887391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4423-B689-4126-9E07-8A1EBABC939D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48D48-D819-4BA7-97FC-A5B418AE5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17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4423-B689-4126-9E07-8A1EBABC939D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48D48-D819-4BA7-97FC-A5B418AE5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89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4423-B689-4126-9E07-8A1EBABC939D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48D48-D819-4BA7-97FC-A5B418AE5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08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70560"/>
            <a:ext cx="2949178" cy="23469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448226"/>
            <a:ext cx="4629150" cy="71479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017520"/>
            <a:ext cx="2949178" cy="55903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4423-B689-4126-9E07-8A1EBABC939D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48D48-D819-4BA7-97FC-A5B418AE5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21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70560"/>
            <a:ext cx="2949178" cy="23469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448226"/>
            <a:ext cx="4629150" cy="714798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017520"/>
            <a:ext cx="2949178" cy="55903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4423-B689-4126-9E07-8A1EBABC939D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48D48-D819-4BA7-97FC-A5B418AE5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66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535519"/>
            <a:ext cx="788670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677584"/>
            <a:ext cx="788670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9322649"/>
            <a:ext cx="205740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B4423-B689-4126-9E07-8A1EBABC939D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9322649"/>
            <a:ext cx="308610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9322649"/>
            <a:ext cx="205740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48D48-D819-4BA7-97FC-A5B418AE5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2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Picture 281">
            <a:extLst>
              <a:ext uri="{FF2B5EF4-FFF2-40B4-BE49-F238E27FC236}">
                <a16:creationId xmlns:a16="http://schemas.microsoft.com/office/drawing/2014/main" id="{4DD5933B-D32C-47E0-9FFB-43B119581E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00" y="93286"/>
            <a:ext cx="6537925" cy="3624214"/>
          </a:xfrm>
          <a:prstGeom prst="rect">
            <a:avLst/>
          </a:prstGeom>
        </p:spPr>
      </p:pic>
      <p:sp>
        <p:nvSpPr>
          <p:cNvPr id="283" name="TextBox 282">
            <a:extLst>
              <a:ext uri="{FF2B5EF4-FFF2-40B4-BE49-F238E27FC236}">
                <a16:creationId xmlns:a16="http://schemas.microsoft.com/office/drawing/2014/main" id="{F49DA689-9020-4EBE-AACC-93DC8A82D965}"/>
              </a:ext>
            </a:extLst>
          </p:cNvPr>
          <p:cNvSpPr txBox="1"/>
          <p:nvPr/>
        </p:nvSpPr>
        <p:spPr>
          <a:xfrm>
            <a:off x="2073925" y="3735252"/>
            <a:ext cx="3042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(A) Pyramid Jobs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567672EA-05AF-46FB-928A-0B164769AAF8}"/>
              </a:ext>
            </a:extLst>
          </p:cNvPr>
          <p:cNvSpPr txBox="1"/>
          <p:nvPr/>
        </p:nvSpPr>
        <p:spPr>
          <a:xfrm>
            <a:off x="7050637" y="3167124"/>
            <a:ext cx="18882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(E) Chunk Configuration 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Job 3</a:t>
            </a:r>
          </a:p>
        </p:txBody>
      </p:sp>
      <p:pic>
        <p:nvPicPr>
          <p:cNvPr id="285" name="Picture 284">
            <a:extLst>
              <a:ext uri="{FF2B5EF4-FFF2-40B4-BE49-F238E27FC236}">
                <a16:creationId xmlns:a16="http://schemas.microsoft.com/office/drawing/2014/main" id="{0DE2DFBF-7301-4FFE-B6DA-9DFBB9B17A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800006" y="5241844"/>
            <a:ext cx="5294075" cy="3055059"/>
          </a:xfrm>
          <a:prstGeom prst="rect">
            <a:avLst/>
          </a:prstGeom>
        </p:spPr>
      </p:pic>
      <p:pic>
        <p:nvPicPr>
          <p:cNvPr id="286" name="Picture 285">
            <a:extLst>
              <a:ext uri="{FF2B5EF4-FFF2-40B4-BE49-F238E27FC236}">
                <a16:creationId xmlns:a16="http://schemas.microsoft.com/office/drawing/2014/main" id="{1B5E9E98-8DAA-408E-9DBE-75DD1C06F3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356552" y="5578756"/>
            <a:ext cx="3141080" cy="1888262"/>
          </a:xfrm>
          <a:prstGeom prst="rect">
            <a:avLst/>
          </a:prstGeom>
        </p:spPr>
      </p:pic>
      <p:pic>
        <p:nvPicPr>
          <p:cNvPr id="287" name="Picture 286">
            <a:extLst>
              <a:ext uri="{FF2B5EF4-FFF2-40B4-BE49-F238E27FC236}">
                <a16:creationId xmlns:a16="http://schemas.microsoft.com/office/drawing/2014/main" id="{C7067D9B-F7EA-4907-8CED-3E7437EBA8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730904" y="1249729"/>
            <a:ext cx="2527729" cy="1301809"/>
          </a:xfrm>
          <a:prstGeom prst="rect">
            <a:avLst/>
          </a:prstGeom>
        </p:spPr>
      </p:pic>
      <p:sp>
        <p:nvSpPr>
          <p:cNvPr id="288" name="TextBox 287">
            <a:extLst>
              <a:ext uri="{FF2B5EF4-FFF2-40B4-BE49-F238E27FC236}">
                <a16:creationId xmlns:a16="http://schemas.microsoft.com/office/drawing/2014/main" id="{9128F5B2-EEDD-4B7B-9EB9-0A3C7E5F0A8E}"/>
              </a:ext>
            </a:extLst>
          </p:cNvPr>
          <p:cNvSpPr txBox="1"/>
          <p:nvPr/>
        </p:nvSpPr>
        <p:spPr>
          <a:xfrm>
            <a:off x="512823" y="4476031"/>
            <a:ext cx="67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0: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1573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C516CCDE-2664-4596-957A-98B4B1483DD5}"/>
              </a:ext>
            </a:extLst>
          </p:cNvPr>
          <p:cNvSpPr txBox="1"/>
          <p:nvPr/>
        </p:nvSpPr>
        <p:spPr>
          <a:xfrm>
            <a:off x="512823" y="5489946"/>
            <a:ext cx="671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3: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2519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82C59DD3-AD41-491E-9C91-9169F9690128}"/>
              </a:ext>
            </a:extLst>
          </p:cNvPr>
          <p:cNvSpPr txBox="1"/>
          <p:nvPr/>
        </p:nvSpPr>
        <p:spPr>
          <a:xfrm>
            <a:off x="1520463" y="4476031"/>
            <a:ext cx="788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1: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2209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A01F077F-7883-48F9-A56C-6D10E61A209E}"/>
              </a:ext>
            </a:extLst>
          </p:cNvPr>
          <p:cNvSpPr txBox="1"/>
          <p:nvPr/>
        </p:nvSpPr>
        <p:spPr>
          <a:xfrm>
            <a:off x="2793441" y="4473007"/>
            <a:ext cx="67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2: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1220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39B4ED9D-E84B-49DE-85B1-8A8923CDA835}"/>
              </a:ext>
            </a:extLst>
          </p:cNvPr>
          <p:cNvSpPr txBox="1"/>
          <p:nvPr/>
        </p:nvSpPr>
        <p:spPr>
          <a:xfrm>
            <a:off x="1520463" y="5498767"/>
            <a:ext cx="788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4: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3847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A80DAB8F-2FC0-49C9-B93D-30EC1ACAFCAC}"/>
              </a:ext>
            </a:extLst>
          </p:cNvPr>
          <p:cNvSpPr txBox="1"/>
          <p:nvPr/>
        </p:nvSpPr>
        <p:spPr>
          <a:xfrm>
            <a:off x="2793441" y="5495743"/>
            <a:ext cx="67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5: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2021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43BF8689-6D52-4790-890E-A979CA9E2188}"/>
              </a:ext>
            </a:extLst>
          </p:cNvPr>
          <p:cNvSpPr txBox="1"/>
          <p:nvPr/>
        </p:nvSpPr>
        <p:spPr>
          <a:xfrm>
            <a:off x="512823" y="6686286"/>
            <a:ext cx="671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6: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2070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D4259D13-8440-41E9-89E5-8888E6A1C612}"/>
              </a:ext>
            </a:extLst>
          </p:cNvPr>
          <p:cNvSpPr txBox="1"/>
          <p:nvPr/>
        </p:nvSpPr>
        <p:spPr>
          <a:xfrm>
            <a:off x="1520463" y="6695107"/>
            <a:ext cx="788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7: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3163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A057AB63-650F-4A10-B115-0BD5BE95187F}"/>
              </a:ext>
            </a:extLst>
          </p:cNvPr>
          <p:cNvSpPr txBox="1"/>
          <p:nvPr/>
        </p:nvSpPr>
        <p:spPr>
          <a:xfrm>
            <a:off x="2793441" y="6692083"/>
            <a:ext cx="67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8: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1662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FFAC7D40-0528-4FD8-B03D-D9D268B97B6D}"/>
              </a:ext>
            </a:extLst>
          </p:cNvPr>
          <p:cNvSpPr txBox="1"/>
          <p:nvPr/>
        </p:nvSpPr>
        <p:spPr>
          <a:xfrm>
            <a:off x="510397" y="7701179"/>
            <a:ext cx="671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9: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2068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A0165BBF-A901-404C-AFD4-C2CF04B12F3F}"/>
              </a:ext>
            </a:extLst>
          </p:cNvPr>
          <p:cNvSpPr txBox="1"/>
          <p:nvPr/>
        </p:nvSpPr>
        <p:spPr>
          <a:xfrm>
            <a:off x="1518037" y="7710000"/>
            <a:ext cx="788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10: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3163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0FF81F3B-0369-4EB2-AC44-7B80E6A157DD}"/>
              </a:ext>
            </a:extLst>
          </p:cNvPr>
          <p:cNvSpPr txBox="1"/>
          <p:nvPr/>
        </p:nvSpPr>
        <p:spPr>
          <a:xfrm>
            <a:off x="2791015" y="7706976"/>
            <a:ext cx="67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11: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1662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54439AB1-04D9-4259-B018-7509045806A4}"/>
              </a:ext>
            </a:extLst>
          </p:cNvPr>
          <p:cNvSpPr txBox="1"/>
          <p:nvPr/>
        </p:nvSpPr>
        <p:spPr>
          <a:xfrm>
            <a:off x="510397" y="8739318"/>
            <a:ext cx="671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12: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929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A3E52E0E-AF1E-46DB-8C1D-6BF5C838D2A7}"/>
              </a:ext>
            </a:extLst>
          </p:cNvPr>
          <p:cNvSpPr txBox="1"/>
          <p:nvPr/>
        </p:nvSpPr>
        <p:spPr>
          <a:xfrm>
            <a:off x="1518037" y="8748139"/>
            <a:ext cx="788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13: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1274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3D7C0BDE-6434-4263-A8D0-57EFFA03AE6C}"/>
              </a:ext>
            </a:extLst>
          </p:cNvPr>
          <p:cNvSpPr txBox="1"/>
          <p:nvPr/>
        </p:nvSpPr>
        <p:spPr>
          <a:xfrm>
            <a:off x="2791015" y="8745115"/>
            <a:ext cx="67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14: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777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2D884C32-68F7-45CF-B403-0976D1A1F52C}"/>
              </a:ext>
            </a:extLst>
          </p:cNvPr>
          <p:cNvSpPr txBox="1"/>
          <p:nvPr/>
        </p:nvSpPr>
        <p:spPr>
          <a:xfrm>
            <a:off x="98935" y="9416411"/>
            <a:ext cx="3496191" cy="641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(B) Chunk Configuration 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Job 0</a:t>
            </a:r>
          </a:p>
        </p:txBody>
      </p: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A4D9C26A-7AF9-4B53-BA50-86E33676402A}"/>
              </a:ext>
            </a:extLst>
          </p:cNvPr>
          <p:cNvCxnSpPr>
            <a:cxnSpLocks/>
            <a:stCxn id="289" idx="0"/>
            <a:endCxn id="288" idx="2"/>
          </p:cNvCxnSpPr>
          <p:nvPr/>
        </p:nvCxnSpPr>
        <p:spPr>
          <a:xfrm flipV="1">
            <a:off x="848703" y="4937696"/>
            <a:ext cx="0" cy="5522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428C7B7D-D85C-4944-9FD4-DAE40BA412AD}"/>
              </a:ext>
            </a:extLst>
          </p:cNvPr>
          <p:cNvCxnSpPr>
            <a:stCxn id="292" idx="0"/>
            <a:endCxn id="290" idx="2"/>
          </p:cNvCxnSpPr>
          <p:nvPr/>
        </p:nvCxnSpPr>
        <p:spPr>
          <a:xfrm flipV="1">
            <a:off x="1914576" y="4937696"/>
            <a:ext cx="0" cy="5610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4E54F832-5059-46C1-88DD-CD0B495F4A21}"/>
              </a:ext>
            </a:extLst>
          </p:cNvPr>
          <p:cNvCxnSpPr>
            <a:cxnSpLocks/>
            <a:stCxn id="293" idx="0"/>
            <a:endCxn id="291" idx="2"/>
          </p:cNvCxnSpPr>
          <p:nvPr/>
        </p:nvCxnSpPr>
        <p:spPr>
          <a:xfrm flipV="1">
            <a:off x="3129321" y="4934672"/>
            <a:ext cx="0" cy="5610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D2545AEF-BAEB-4491-A4F5-003AE706B6EE}"/>
              </a:ext>
            </a:extLst>
          </p:cNvPr>
          <p:cNvCxnSpPr>
            <a:cxnSpLocks/>
            <a:stCxn id="294" idx="0"/>
            <a:endCxn id="289" idx="2"/>
          </p:cNvCxnSpPr>
          <p:nvPr/>
        </p:nvCxnSpPr>
        <p:spPr>
          <a:xfrm flipV="1">
            <a:off x="848703" y="5951611"/>
            <a:ext cx="0" cy="7346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18E46308-7150-47C6-B827-1E163B23A645}"/>
              </a:ext>
            </a:extLst>
          </p:cNvPr>
          <p:cNvCxnSpPr>
            <a:endCxn id="292" idx="2"/>
          </p:cNvCxnSpPr>
          <p:nvPr/>
        </p:nvCxnSpPr>
        <p:spPr>
          <a:xfrm flipV="1">
            <a:off x="1912150" y="5960432"/>
            <a:ext cx="2426" cy="7316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9AC71C3C-6DD6-412E-BF65-E27BBCF94FEB}"/>
              </a:ext>
            </a:extLst>
          </p:cNvPr>
          <p:cNvCxnSpPr>
            <a:cxnSpLocks/>
            <a:stCxn id="296" idx="0"/>
            <a:endCxn id="293" idx="2"/>
          </p:cNvCxnSpPr>
          <p:nvPr/>
        </p:nvCxnSpPr>
        <p:spPr>
          <a:xfrm flipV="1">
            <a:off x="3129321" y="5957408"/>
            <a:ext cx="0" cy="7346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C9974A41-86B7-4B0B-BBF5-9F28A7645C33}"/>
              </a:ext>
            </a:extLst>
          </p:cNvPr>
          <p:cNvCxnSpPr>
            <a:cxnSpLocks/>
            <a:stCxn id="297" idx="0"/>
            <a:endCxn id="294" idx="2"/>
          </p:cNvCxnSpPr>
          <p:nvPr/>
        </p:nvCxnSpPr>
        <p:spPr>
          <a:xfrm flipV="1">
            <a:off x="846277" y="7147951"/>
            <a:ext cx="2426" cy="5532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B01FADAA-C305-4F14-97E8-DDD8A781B28C}"/>
              </a:ext>
            </a:extLst>
          </p:cNvPr>
          <p:cNvCxnSpPr>
            <a:stCxn id="298" idx="0"/>
            <a:endCxn id="295" idx="2"/>
          </p:cNvCxnSpPr>
          <p:nvPr/>
        </p:nvCxnSpPr>
        <p:spPr>
          <a:xfrm flipV="1">
            <a:off x="1912150" y="7156772"/>
            <a:ext cx="2426" cy="5532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21E1B38D-8312-4E1C-AB31-F66F24BBFE0E}"/>
              </a:ext>
            </a:extLst>
          </p:cNvPr>
          <p:cNvCxnSpPr>
            <a:cxnSpLocks/>
            <a:stCxn id="299" idx="0"/>
            <a:endCxn id="296" idx="2"/>
          </p:cNvCxnSpPr>
          <p:nvPr/>
        </p:nvCxnSpPr>
        <p:spPr>
          <a:xfrm flipV="1">
            <a:off x="3126895" y="7153748"/>
            <a:ext cx="2426" cy="5532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id="{38D977E9-F592-4A46-828E-ED46E5410C1F}"/>
              </a:ext>
            </a:extLst>
          </p:cNvPr>
          <p:cNvCxnSpPr>
            <a:cxnSpLocks/>
            <a:stCxn id="300" idx="0"/>
            <a:endCxn id="297" idx="2"/>
          </p:cNvCxnSpPr>
          <p:nvPr/>
        </p:nvCxnSpPr>
        <p:spPr>
          <a:xfrm flipV="1">
            <a:off x="846277" y="8162844"/>
            <a:ext cx="0" cy="5764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Arrow Connector 313">
            <a:extLst>
              <a:ext uri="{FF2B5EF4-FFF2-40B4-BE49-F238E27FC236}">
                <a16:creationId xmlns:a16="http://schemas.microsoft.com/office/drawing/2014/main" id="{BC78185E-8FF5-4DDF-B241-4928A836E272}"/>
              </a:ext>
            </a:extLst>
          </p:cNvPr>
          <p:cNvCxnSpPr>
            <a:stCxn id="301" idx="0"/>
            <a:endCxn id="298" idx="2"/>
          </p:cNvCxnSpPr>
          <p:nvPr/>
        </p:nvCxnSpPr>
        <p:spPr>
          <a:xfrm flipV="1">
            <a:off x="1912150" y="8171665"/>
            <a:ext cx="0" cy="5764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6CCF2A6E-A49D-4DD2-917D-7D528301CDCA}"/>
              </a:ext>
            </a:extLst>
          </p:cNvPr>
          <p:cNvCxnSpPr>
            <a:cxnSpLocks/>
            <a:stCxn id="302" idx="0"/>
            <a:endCxn id="299" idx="2"/>
          </p:cNvCxnSpPr>
          <p:nvPr/>
        </p:nvCxnSpPr>
        <p:spPr>
          <a:xfrm flipV="1">
            <a:off x="3126895" y="8168641"/>
            <a:ext cx="0" cy="5764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BD0694F3-E678-44B0-A158-6BF535E6401E}"/>
              </a:ext>
            </a:extLst>
          </p:cNvPr>
          <p:cNvCxnSpPr>
            <a:cxnSpLocks/>
            <a:stCxn id="290" idx="1"/>
            <a:endCxn id="288" idx="3"/>
          </p:cNvCxnSpPr>
          <p:nvPr/>
        </p:nvCxnSpPr>
        <p:spPr>
          <a:xfrm flipH="1">
            <a:off x="1184583" y="4706864"/>
            <a:ext cx="33588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1D1596D8-751C-4BEE-8FD0-016FF1158CD4}"/>
              </a:ext>
            </a:extLst>
          </p:cNvPr>
          <p:cNvCxnSpPr>
            <a:cxnSpLocks/>
            <a:stCxn id="290" idx="3"/>
            <a:endCxn id="291" idx="1"/>
          </p:cNvCxnSpPr>
          <p:nvPr/>
        </p:nvCxnSpPr>
        <p:spPr>
          <a:xfrm flipV="1">
            <a:off x="2308689" y="4703840"/>
            <a:ext cx="484752" cy="30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Arrow Connector 317">
            <a:extLst>
              <a:ext uri="{FF2B5EF4-FFF2-40B4-BE49-F238E27FC236}">
                <a16:creationId xmlns:a16="http://schemas.microsoft.com/office/drawing/2014/main" id="{5E9AD18E-09D9-42EB-8E26-67A4A89D283C}"/>
              </a:ext>
            </a:extLst>
          </p:cNvPr>
          <p:cNvCxnSpPr>
            <a:stCxn id="292" idx="3"/>
            <a:endCxn id="293" idx="1"/>
          </p:cNvCxnSpPr>
          <p:nvPr/>
        </p:nvCxnSpPr>
        <p:spPr>
          <a:xfrm flipV="1">
            <a:off x="2308689" y="5726576"/>
            <a:ext cx="484752" cy="30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FA29D505-9D6C-463A-A16A-01731FB19224}"/>
              </a:ext>
            </a:extLst>
          </p:cNvPr>
          <p:cNvCxnSpPr>
            <a:stCxn id="295" idx="3"/>
            <a:endCxn id="296" idx="1"/>
          </p:cNvCxnSpPr>
          <p:nvPr/>
        </p:nvCxnSpPr>
        <p:spPr>
          <a:xfrm flipV="1">
            <a:off x="2308689" y="6922916"/>
            <a:ext cx="484752" cy="30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E4694403-0D89-4C20-A532-0CD02841D7A3}"/>
              </a:ext>
            </a:extLst>
          </p:cNvPr>
          <p:cNvCxnSpPr>
            <a:stCxn id="298" idx="3"/>
            <a:endCxn id="299" idx="1"/>
          </p:cNvCxnSpPr>
          <p:nvPr/>
        </p:nvCxnSpPr>
        <p:spPr>
          <a:xfrm flipV="1">
            <a:off x="2306263" y="7937809"/>
            <a:ext cx="484752" cy="30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Arrow Connector 320">
            <a:extLst>
              <a:ext uri="{FF2B5EF4-FFF2-40B4-BE49-F238E27FC236}">
                <a16:creationId xmlns:a16="http://schemas.microsoft.com/office/drawing/2014/main" id="{ABF82E09-2F82-4C9E-9CBE-4FD7B86A571C}"/>
              </a:ext>
            </a:extLst>
          </p:cNvPr>
          <p:cNvCxnSpPr>
            <a:stCxn id="301" idx="3"/>
            <a:endCxn id="302" idx="1"/>
          </p:cNvCxnSpPr>
          <p:nvPr/>
        </p:nvCxnSpPr>
        <p:spPr>
          <a:xfrm flipV="1">
            <a:off x="2306263" y="8975948"/>
            <a:ext cx="484752" cy="30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Arrow Connector 321">
            <a:extLst>
              <a:ext uri="{FF2B5EF4-FFF2-40B4-BE49-F238E27FC236}">
                <a16:creationId xmlns:a16="http://schemas.microsoft.com/office/drawing/2014/main" id="{AFEA7B93-A412-4800-8B7C-DF8740C6910E}"/>
              </a:ext>
            </a:extLst>
          </p:cNvPr>
          <p:cNvCxnSpPr>
            <a:stCxn id="292" idx="1"/>
            <a:endCxn id="289" idx="3"/>
          </p:cNvCxnSpPr>
          <p:nvPr/>
        </p:nvCxnSpPr>
        <p:spPr>
          <a:xfrm flipH="1" flipV="1">
            <a:off x="1184582" y="5720779"/>
            <a:ext cx="335881" cy="88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157F9D55-DF39-40A7-8EA6-933B71BBC0E7}"/>
              </a:ext>
            </a:extLst>
          </p:cNvPr>
          <p:cNvCxnSpPr>
            <a:stCxn id="295" idx="1"/>
            <a:endCxn id="294" idx="3"/>
          </p:cNvCxnSpPr>
          <p:nvPr/>
        </p:nvCxnSpPr>
        <p:spPr>
          <a:xfrm flipH="1" flipV="1">
            <a:off x="1184582" y="6917119"/>
            <a:ext cx="335881" cy="88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1B8E7DC8-070C-4EB8-B886-EB22A9306138}"/>
              </a:ext>
            </a:extLst>
          </p:cNvPr>
          <p:cNvCxnSpPr>
            <a:cxnSpLocks/>
            <a:stCxn id="298" idx="1"/>
            <a:endCxn id="297" idx="3"/>
          </p:cNvCxnSpPr>
          <p:nvPr/>
        </p:nvCxnSpPr>
        <p:spPr>
          <a:xfrm flipH="1" flipV="1">
            <a:off x="1182156" y="7932012"/>
            <a:ext cx="335881" cy="88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8538C342-7F0B-4B54-86AA-86760E4A4A01}"/>
              </a:ext>
            </a:extLst>
          </p:cNvPr>
          <p:cNvCxnSpPr>
            <a:stCxn id="301" idx="1"/>
            <a:endCxn id="300" idx="3"/>
          </p:cNvCxnSpPr>
          <p:nvPr/>
        </p:nvCxnSpPr>
        <p:spPr>
          <a:xfrm flipH="1" flipV="1">
            <a:off x="1182156" y="8970151"/>
            <a:ext cx="335881" cy="88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5C293263-F879-498C-AC7E-4F104727E914}"/>
              </a:ext>
            </a:extLst>
          </p:cNvPr>
          <p:cNvGrpSpPr/>
          <p:nvPr/>
        </p:nvGrpSpPr>
        <p:grpSpPr>
          <a:xfrm>
            <a:off x="3822291" y="4378668"/>
            <a:ext cx="2908243" cy="5076899"/>
            <a:chOff x="3846749" y="4107311"/>
            <a:chExt cx="2908243" cy="5076899"/>
          </a:xfrm>
        </p:grpSpPr>
        <p:pic>
          <p:nvPicPr>
            <p:cNvPr id="341" name="Picture 340">
              <a:extLst>
                <a:ext uri="{FF2B5EF4-FFF2-40B4-BE49-F238E27FC236}">
                  <a16:creationId xmlns:a16="http://schemas.microsoft.com/office/drawing/2014/main" id="{1ED84E0C-1AE1-4C12-84C5-D38BFD684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022851" y="4931209"/>
              <a:ext cx="4439360" cy="2791563"/>
            </a:xfrm>
            <a:prstGeom prst="rect">
              <a:avLst/>
            </a:prstGeom>
          </p:spPr>
        </p:pic>
        <p:sp>
          <p:nvSpPr>
            <p:cNvPr id="342" name="TextBox 341">
              <a:extLst>
                <a:ext uri="{FF2B5EF4-FFF2-40B4-BE49-F238E27FC236}">
                  <a16:creationId xmlns:a16="http://schemas.microsoft.com/office/drawing/2014/main" id="{3EB447E4-2500-405A-AC2D-05FF185E32E9}"/>
                </a:ext>
              </a:extLst>
            </p:cNvPr>
            <p:cNvSpPr txBox="1"/>
            <p:nvPr/>
          </p:nvSpPr>
          <p:spPr>
            <a:xfrm>
              <a:off x="4108444" y="4275344"/>
              <a:ext cx="671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 0: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1579</a:t>
              </a:r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8E422A2A-BBB7-4BCE-A892-64F289F6F187}"/>
                </a:ext>
              </a:extLst>
            </p:cNvPr>
            <p:cNvSpPr txBox="1"/>
            <p:nvPr/>
          </p:nvSpPr>
          <p:spPr>
            <a:xfrm>
              <a:off x="4108444" y="5301926"/>
              <a:ext cx="6717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 3: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2528</a:t>
              </a:r>
            </a:p>
          </p:txBody>
        </p:sp>
        <p:sp>
          <p:nvSpPr>
            <p:cNvPr id="344" name="TextBox 343">
              <a:extLst>
                <a:ext uri="{FF2B5EF4-FFF2-40B4-BE49-F238E27FC236}">
                  <a16:creationId xmlns:a16="http://schemas.microsoft.com/office/drawing/2014/main" id="{367EF7DC-088A-4D14-A8C4-77F76A9E7A21}"/>
                </a:ext>
              </a:extLst>
            </p:cNvPr>
            <p:cNvSpPr txBox="1"/>
            <p:nvPr/>
          </p:nvSpPr>
          <p:spPr>
            <a:xfrm>
              <a:off x="5205322" y="4275344"/>
              <a:ext cx="6081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 1: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1937</a:t>
              </a:r>
            </a:p>
          </p:txBody>
        </p:sp>
        <p:sp>
          <p:nvSpPr>
            <p:cNvPr id="345" name="TextBox 344">
              <a:extLst>
                <a:ext uri="{FF2B5EF4-FFF2-40B4-BE49-F238E27FC236}">
                  <a16:creationId xmlns:a16="http://schemas.microsoft.com/office/drawing/2014/main" id="{A1D5D95C-3F9B-404A-847B-22A84C78144D}"/>
                </a:ext>
              </a:extLst>
            </p:cNvPr>
            <p:cNvSpPr txBox="1"/>
            <p:nvPr/>
          </p:nvSpPr>
          <p:spPr>
            <a:xfrm>
              <a:off x="6138476" y="4283025"/>
              <a:ext cx="6081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 2: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158</a:t>
              </a:r>
            </a:p>
          </p:txBody>
        </p: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804CF202-BFFC-4F66-A46B-8D3FFDBCCD2F}"/>
                </a:ext>
              </a:extLst>
            </p:cNvPr>
            <p:cNvSpPr txBox="1"/>
            <p:nvPr/>
          </p:nvSpPr>
          <p:spPr>
            <a:xfrm>
              <a:off x="5227683" y="5314001"/>
              <a:ext cx="557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 4: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3306</a:t>
              </a:r>
            </a:p>
          </p:txBody>
        </p:sp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C790CD7F-B9A5-4854-A93D-AF18BC7107CC}"/>
                </a:ext>
              </a:extLst>
            </p:cNvPr>
            <p:cNvSpPr txBox="1"/>
            <p:nvPr/>
          </p:nvSpPr>
          <p:spPr>
            <a:xfrm>
              <a:off x="6144234" y="5301630"/>
              <a:ext cx="6024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 5: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266</a:t>
              </a:r>
            </a:p>
          </p:txBody>
        </p: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3CD516F1-835C-4CEF-837F-51DB3004DB8F}"/>
                </a:ext>
              </a:extLst>
            </p:cNvPr>
            <p:cNvSpPr txBox="1"/>
            <p:nvPr/>
          </p:nvSpPr>
          <p:spPr>
            <a:xfrm>
              <a:off x="4108444" y="6739469"/>
              <a:ext cx="6717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 6: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2079</a:t>
              </a:r>
            </a:p>
          </p:txBody>
        </p: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BFB1F998-6777-4321-A7ED-6F2D8A6F13D1}"/>
                </a:ext>
              </a:extLst>
            </p:cNvPr>
            <p:cNvSpPr txBox="1"/>
            <p:nvPr/>
          </p:nvSpPr>
          <p:spPr>
            <a:xfrm>
              <a:off x="5206637" y="6738150"/>
              <a:ext cx="5993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 7: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2763</a:t>
              </a:r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28F9A57B-60F1-43D6-87FE-E6A2683B40DF}"/>
                </a:ext>
              </a:extLst>
            </p:cNvPr>
            <p:cNvSpPr txBox="1"/>
            <p:nvPr/>
          </p:nvSpPr>
          <p:spPr>
            <a:xfrm>
              <a:off x="6152585" y="6748296"/>
              <a:ext cx="6024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 8: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174</a:t>
              </a:r>
            </a:p>
          </p:txBody>
        </p:sp>
        <p:sp>
          <p:nvSpPr>
            <p:cNvPr id="351" name="TextBox 350">
              <a:extLst>
                <a:ext uri="{FF2B5EF4-FFF2-40B4-BE49-F238E27FC236}">
                  <a16:creationId xmlns:a16="http://schemas.microsoft.com/office/drawing/2014/main" id="{9DEC4E87-7235-48FB-89AD-4E4A99D899EB}"/>
                </a:ext>
              </a:extLst>
            </p:cNvPr>
            <p:cNvSpPr txBox="1"/>
            <p:nvPr/>
          </p:nvSpPr>
          <p:spPr>
            <a:xfrm>
              <a:off x="4106018" y="7950025"/>
              <a:ext cx="6717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 9: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528</a:t>
              </a:r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0AEF4CBF-8CFC-46AF-96AF-AD7AC1168733}"/>
                </a:ext>
              </a:extLst>
            </p:cNvPr>
            <p:cNvSpPr txBox="1"/>
            <p:nvPr/>
          </p:nvSpPr>
          <p:spPr>
            <a:xfrm>
              <a:off x="5237234" y="7948706"/>
              <a:ext cx="5719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 10: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649</a:t>
              </a:r>
            </a:p>
          </p:txBody>
        </p:sp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009F85AD-76BE-477D-8C98-D1510DC48A91}"/>
                </a:ext>
              </a:extLst>
            </p:cNvPr>
            <p:cNvSpPr txBox="1"/>
            <p:nvPr/>
          </p:nvSpPr>
          <p:spPr>
            <a:xfrm>
              <a:off x="6190141" y="7948706"/>
              <a:ext cx="5376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 11: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29</a:t>
              </a:r>
            </a:p>
          </p:txBody>
        </p:sp>
        <p:cxnSp>
          <p:nvCxnSpPr>
            <p:cNvPr id="354" name="Straight Arrow Connector 353">
              <a:extLst>
                <a:ext uri="{FF2B5EF4-FFF2-40B4-BE49-F238E27FC236}">
                  <a16:creationId xmlns:a16="http://schemas.microsoft.com/office/drawing/2014/main" id="{0ACDB7D2-A336-4BE9-8A7E-9B3008F9A2E1}"/>
                </a:ext>
              </a:extLst>
            </p:cNvPr>
            <p:cNvCxnSpPr>
              <a:cxnSpLocks/>
              <a:stCxn id="343" idx="0"/>
              <a:endCxn id="342" idx="2"/>
            </p:cNvCxnSpPr>
            <p:nvPr/>
          </p:nvCxnSpPr>
          <p:spPr>
            <a:xfrm flipV="1">
              <a:off x="4444324" y="4737009"/>
              <a:ext cx="0" cy="56491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Arrow Connector 354">
              <a:extLst>
                <a:ext uri="{FF2B5EF4-FFF2-40B4-BE49-F238E27FC236}">
                  <a16:creationId xmlns:a16="http://schemas.microsoft.com/office/drawing/2014/main" id="{5BE45944-924A-455A-90EF-95307D0E7831}"/>
                </a:ext>
              </a:extLst>
            </p:cNvPr>
            <p:cNvCxnSpPr>
              <a:cxnSpLocks/>
              <a:stCxn id="346" idx="0"/>
              <a:endCxn id="344" idx="2"/>
            </p:cNvCxnSpPr>
            <p:nvPr/>
          </p:nvCxnSpPr>
          <p:spPr>
            <a:xfrm flipV="1">
              <a:off x="5506295" y="4737009"/>
              <a:ext cx="3110" cy="57699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Arrow Connector 355">
              <a:extLst>
                <a:ext uri="{FF2B5EF4-FFF2-40B4-BE49-F238E27FC236}">
                  <a16:creationId xmlns:a16="http://schemas.microsoft.com/office/drawing/2014/main" id="{A85ED655-8F94-4903-ABD9-FBAF9FC27015}"/>
                </a:ext>
              </a:extLst>
            </p:cNvPr>
            <p:cNvCxnSpPr>
              <a:cxnSpLocks/>
              <a:stCxn id="347" idx="0"/>
              <a:endCxn id="345" idx="2"/>
            </p:cNvCxnSpPr>
            <p:nvPr/>
          </p:nvCxnSpPr>
          <p:spPr>
            <a:xfrm flipH="1" flipV="1">
              <a:off x="6442559" y="4744690"/>
              <a:ext cx="2879" cy="55694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Arrow Connector 356">
              <a:extLst>
                <a:ext uri="{FF2B5EF4-FFF2-40B4-BE49-F238E27FC236}">
                  <a16:creationId xmlns:a16="http://schemas.microsoft.com/office/drawing/2014/main" id="{7A25C3E1-62B0-470B-AEB4-2C6924C199CD}"/>
                </a:ext>
              </a:extLst>
            </p:cNvPr>
            <p:cNvCxnSpPr>
              <a:cxnSpLocks/>
              <a:stCxn id="348" idx="0"/>
              <a:endCxn id="343" idx="2"/>
            </p:cNvCxnSpPr>
            <p:nvPr/>
          </p:nvCxnSpPr>
          <p:spPr>
            <a:xfrm flipV="1">
              <a:off x="4444324" y="5763591"/>
              <a:ext cx="0" cy="97587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Arrow Connector 357">
              <a:extLst>
                <a:ext uri="{FF2B5EF4-FFF2-40B4-BE49-F238E27FC236}">
                  <a16:creationId xmlns:a16="http://schemas.microsoft.com/office/drawing/2014/main" id="{569550D3-D2B9-4B8B-8C01-E46CC8B587A3}"/>
                </a:ext>
              </a:extLst>
            </p:cNvPr>
            <p:cNvCxnSpPr>
              <a:cxnSpLocks/>
              <a:stCxn id="349" idx="0"/>
              <a:endCxn id="346" idx="2"/>
            </p:cNvCxnSpPr>
            <p:nvPr/>
          </p:nvCxnSpPr>
          <p:spPr>
            <a:xfrm flipV="1">
              <a:off x="5506294" y="5775666"/>
              <a:ext cx="1" cy="96248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Arrow Connector 358">
              <a:extLst>
                <a:ext uri="{FF2B5EF4-FFF2-40B4-BE49-F238E27FC236}">
                  <a16:creationId xmlns:a16="http://schemas.microsoft.com/office/drawing/2014/main" id="{13695CC5-5324-4345-8B70-5CCFF84F81FA}"/>
                </a:ext>
              </a:extLst>
            </p:cNvPr>
            <p:cNvCxnSpPr>
              <a:cxnSpLocks/>
              <a:stCxn id="350" idx="0"/>
              <a:endCxn id="347" idx="2"/>
            </p:cNvCxnSpPr>
            <p:nvPr/>
          </p:nvCxnSpPr>
          <p:spPr>
            <a:xfrm flipH="1" flipV="1">
              <a:off x="6445438" y="5763295"/>
              <a:ext cx="8351" cy="98500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Arrow Connector 359">
              <a:extLst>
                <a:ext uri="{FF2B5EF4-FFF2-40B4-BE49-F238E27FC236}">
                  <a16:creationId xmlns:a16="http://schemas.microsoft.com/office/drawing/2014/main" id="{D16A4242-07B9-4E43-B338-2239EF38EB96}"/>
                </a:ext>
              </a:extLst>
            </p:cNvPr>
            <p:cNvCxnSpPr>
              <a:cxnSpLocks/>
              <a:stCxn id="351" idx="0"/>
              <a:endCxn id="348" idx="2"/>
            </p:cNvCxnSpPr>
            <p:nvPr/>
          </p:nvCxnSpPr>
          <p:spPr>
            <a:xfrm flipV="1">
              <a:off x="4441898" y="7201134"/>
              <a:ext cx="2426" cy="74889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Arrow Connector 360">
              <a:extLst>
                <a:ext uri="{FF2B5EF4-FFF2-40B4-BE49-F238E27FC236}">
                  <a16:creationId xmlns:a16="http://schemas.microsoft.com/office/drawing/2014/main" id="{AF9E12F3-5EC5-4B9F-B908-F556A2ADBBD6}"/>
                </a:ext>
              </a:extLst>
            </p:cNvPr>
            <p:cNvCxnSpPr>
              <a:cxnSpLocks/>
              <a:stCxn id="352" idx="0"/>
              <a:endCxn id="349" idx="2"/>
            </p:cNvCxnSpPr>
            <p:nvPr/>
          </p:nvCxnSpPr>
          <p:spPr>
            <a:xfrm flipH="1" flipV="1">
              <a:off x="5506294" y="7199815"/>
              <a:ext cx="16891" cy="74889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Arrow Connector 361">
              <a:extLst>
                <a:ext uri="{FF2B5EF4-FFF2-40B4-BE49-F238E27FC236}">
                  <a16:creationId xmlns:a16="http://schemas.microsoft.com/office/drawing/2014/main" id="{377E01C1-4F95-466C-A465-1EE588BEA390}"/>
                </a:ext>
              </a:extLst>
            </p:cNvPr>
            <p:cNvCxnSpPr>
              <a:cxnSpLocks/>
              <a:stCxn id="353" idx="0"/>
              <a:endCxn id="350" idx="2"/>
            </p:cNvCxnSpPr>
            <p:nvPr/>
          </p:nvCxnSpPr>
          <p:spPr>
            <a:xfrm flipH="1" flipV="1">
              <a:off x="6453789" y="7209961"/>
              <a:ext cx="5183" cy="73874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Arrow Connector 362">
              <a:extLst>
                <a:ext uri="{FF2B5EF4-FFF2-40B4-BE49-F238E27FC236}">
                  <a16:creationId xmlns:a16="http://schemas.microsoft.com/office/drawing/2014/main" id="{B41FF63C-3279-4561-B95B-3631D4E738D2}"/>
                </a:ext>
              </a:extLst>
            </p:cNvPr>
            <p:cNvCxnSpPr>
              <a:cxnSpLocks/>
              <a:stCxn id="344" idx="1"/>
              <a:endCxn id="342" idx="3"/>
            </p:cNvCxnSpPr>
            <p:nvPr/>
          </p:nvCxnSpPr>
          <p:spPr>
            <a:xfrm flipH="1">
              <a:off x="4780204" y="4506177"/>
              <a:ext cx="42511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Arrow Connector 363">
              <a:extLst>
                <a:ext uri="{FF2B5EF4-FFF2-40B4-BE49-F238E27FC236}">
                  <a16:creationId xmlns:a16="http://schemas.microsoft.com/office/drawing/2014/main" id="{19A05A3C-8503-41FA-B68A-A9D0282778E9}"/>
                </a:ext>
              </a:extLst>
            </p:cNvPr>
            <p:cNvCxnSpPr>
              <a:cxnSpLocks/>
              <a:stCxn id="344" idx="3"/>
              <a:endCxn id="345" idx="1"/>
            </p:cNvCxnSpPr>
            <p:nvPr/>
          </p:nvCxnSpPr>
          <p:spPr>
            <a:xfrm>
              <a:off x="5813488" y="4506177"/>
              <a:ext cx="324988" cy="768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Arrow Connector 364">
              <a:extLst>
                <a:ext uri="{FF2B5EF4-FFF2-40B4-BE49-F238E27FC236}">
                  <a16:creationId xmlns:a16="http://schemas.microsoft.com/office/drawing/2014/main" id="{47CF3AF2-425C-4A6C-9112-5D208BA3C339}"/>
                </a:ext>
              </a:extLst>
            </p:cNvPr>
            <p:cNvCxnSpPr>
              <a:cxnSpLocks/>
              <a:stCxn id="346" idx="3"/>
              <a:endCxn id="347" idx="1"/>
            </p:cNvCxnSpPr>
            <p:nvPr/>
          </p:nvCxnSpPr>
          <p:spPr>
            <a:xfrm flipV="1">
              <a:off x="5784906" y="5532463"/>
              <a:ext cx="359328" cy="1237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Arrow Connector 365">
              <a:extLst>
                <a:ext uri="{FF2B5EF4-FFF2-40B4-BE49-F238E27FC236}">
                  <a16:creationId xmlns:a16="http://schemas.microsoft.com/office/drawing/2014/main" id="{A157BCDD-4F7C-40C0-9D81-30B846933741}"/>
                </a:ext>
              </a:extLst>
            </p:cNvPr>
            <p:cNvCxnSpPr>
              <a:cxnSpLocks/>
              <a:stCxn id="349" idx="3"/>
              <a:endCxn id="350" idx="1"/>
            </p:cNvCxnSpPr>
            <p:nvPr/>
          </p:nvCxnSpPr>
          <p:spPr>
            <a:xfrm>
              <a:off x="5805951" y="6968983"/>
              <a:ext cx="346634" cy="1014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Arrow Connector 366">
              <a:extLst>
                <a:ext uri="{FF2B5EF4-FFF2-40B4-BE49-F238E27FC236}">
                  <a16:creationId xmlns:a16="http://schemas.microsoft.com/office/drawing/2014/main" id="{16680949-C3F5-4E41-BDA0-76C3E2AAAB34}"/>
                </a:ext>
              </a:extLst>
            </p:cNvPr>
            <p:cNvCxnSpPr>
              <a:cxnSpLocks/>
              <a:stCxn id="352" idx="3"/>
              <a:endCxn id="353" idx="1"/>
            </p:cNvCxnSpPr>
            <p:nvPr/>
          </p:nvCxnSpPr>
          <p:spPr>
            <a:xfrm>
              <a:off x="5809136" y="8179539"/>
              <a:ext cx="381005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Arrow Connector 367">
              <a:extLst>
                <a:ext uri="{FF2B5EF4-FFF2-40B4-BE49-F238E27FC236}">
                  <a16:creationId xmlns:a16="http://schemas.microsoft.com/office/drawing/2014/main" id="{96390298-6438-4C70-AEE1-A8F9755C2415}"/>
                </a:ext>
              </a:extLst>
            </p:cNvPr>
            <p:cNvCxnSpPr>
              <a:cxnSpLocks/>
              <a:stCxn id="346" idx="1"/>
              <a:endCxn id="343" idx="3"/>
            </p:cNvCxnSpPr>
            <p:nvPr/>
          </p:nvCxnSpPr>
          <p:spPr>
            <a:xfrm flipH="1" flipV="1">
              <a:off x="4780203" y="5532759"/>
              <a:ext cx="447480" cy="1207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Arrow Connector 368">
              <a:extLst>
                <a:ext uri="{FF2B5EF4-FFF2-40B4-BE49-F238E27FC236}">
                  <a16:creationId xmlns:a16="http://schemas.microsoft.com/office/drawing/2014/main" id="{AB2A44DF-F9C2-401A-AC45-2A99B577DDED}"/>
                </a:ext>
              </a:extLst>
            </p:cNvPr>
            <p:cNvCxnSpPr>
              <a:cxnSpLocks/>
              <a:stCxn id="349" idx="1"/>
              <a:endCxn id="348" idx="3"/>
            </p:cNvCxnSpPr>
            <p:nvPr/>
          </p:nvCxnSpPr>
          <p:spPr>
            <a:xfrm flipH="1">
              <a:off x="4780203" y="6968983"/>
              <a:ext cx="426434" cy="131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Arrow Connector 369">
              <a:extLst>
                <a:ext uri="{FF2B5EF4-FFF2-40B4-BE49-F238E27FC236}">
                  <a16:creationId xmlns:a16="http://schemas.microsoft.com/office/drawing/2014/main" id="{31833518-1CBB-44E7-B0C6-A90753BEA1D2}"/>
                </a:ext>
              </a:extLst>
            </p:cNvPr>
            <p:cNvCxnSpPr>
              <a:cxnSpLocks/>
              <a:stCxn id="352" idx="1"/>
              <a:endCxn id="351" idx="3"/>
            </p:cNvCxnSpPr>
            <p:nvPr/>
          </p:nvCxnSpPr>
          <p:spPr>
            <a:xfrm flipH="1">
              <a:off x="4777777" y="8179539"/>
              <a:ext cx="459457" cy="131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1" name="TextBox 370">
              <a:extLst>
                <a:ext uri="{FF2B5EF4-FFF2-40B4-BE49-F238E27FC236}">
                  <a16:creationId xmlns:a16="http://schemas.microsoft.com/office/drawing/2014/main" id="{3F47B901-E5CF-4E6C-ABB4-9706F7483B87}"/>
                </a:ext>
              </a:extLst>
            </p:cNvPr>
            <p:cNvSpPr txBox="1"/>
            <p:nvPr/>
          </p:nvSpPr>
          <p:spPr>
            <a:xfrm>
              <a:off x="3859313" y="8542221"/>
              <a:ext cx="2779000" cy="641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(C) Chunk Configuration 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Job 1</a:t>
              </a:r>
            </a:p>
          </p:txBody>
        </p:sp>
      </p:grpSp>
      <p:sp>
        <p:nvSpPr>
          <p:cNvPr id="327" name="TextBox 326">
            <a:extLst>
              <a:ext uri="{FF2B5EF4-FFF2-40B4-BE49-F238E27FC236}">
                <a16:creationId xmlns:a16="http://schemas.microsoft.com/office/drawing/2014/main" id="{207255BB-7FF9-4054-9130-7FF70FA67FE9}"/>
              </a:ext>
            </a:extLst>
          </p:cNvPr>
          <p:cNvSpPr txBox="1"/>
          <p:nvPr/>
        </p:nvSpPr>
        <p:spPr>
          <a:xfrm>
            <a:off x="6613855" y="8091202"/>
            <a:ext cx="2530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(D) Chunk Configuration 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Job 2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ECB06ECC-2E08-4F2E-9EFA-7E80042880D0}"/>
              </a:ext>
            </a:extLst>
          </p:cNvPr>
          <p:cNvSpPr txBox="1"/>
          <p:nvPr/>
        </p:nvSpPr>
        <p:spPr>
          <a:xfrm>
            <a:off x="7217037" y="5432717"/>
            <a:ext cx="593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0: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1573</a:t>
            </a: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BB4811D0-7A29-40FB-9029-B16D161C6482}"/>
              </a:ext>
            </a:extLst>
          </p:cNvPr>
          <p:cNvSpPr txBox="1"/>
          <p:nvPr/>
        </p:nvSpPr>
        <p:spPr>
          <a:xfrm>
            <a:off x="8179322" y="5431091"/>
            <a:ext cx="530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1: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776</a:t>
            </a:r>
          </a:p>
        </p:txBody>
      </p:sp>
      <p:cxnSp>
        <p:nvCxnSpPr>
          <p:cNvPr id="330" name="Straight Arrow Connector 329">
            <a:extLst>
              <a:ext uri="{FF2B5EF4-FFF2-40B4-BE49-F238E27FC236}">
                <a16:creationId xmlns:a16="http://schemas.microsoft.com/office/drawing/2014/main" id="{092BC26F-AAFB-4089-BF56-18FE437A6D17}"/>
              </a:ext>
            </a:extLst>
          </p:cNvPr>
          <p:cNvCxnSpPr>
            <a:cxnSpLocks/>
            <a:stCxn id="337" idx="0"/>
            <a:endCxn id="328" idx="2"/>
          </p:cNvCxnSpPr>
          <p:nvPr/>
        </p:nvCxnSpPr>
        <p:spPr>
          <a:xfrm flipV="1">
            <a:off x="7513627" y="5894382"/>
            <a:ext cx="0" cy="5483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Arrow Connector 330">
            <a:extLst>
              <a:ext uri="{FF2B5EF4-FFF2-40B4-BE49-F238E27FC236}">
                <a16:creationId xmlns:a16="http://schemas.microsoft.com/office/drawing/2014/main" id="{CC31D626-DA23-4E10-A6AE-DFBE4FB24A0E}"/>
              </a:ext>
            </a:extLst>
          </p:cNvPr>
          <p:cNvCxnSpPr>
            <a:cxnSpLocks/>
            <a:stCxn id="338" idx="0"/>
            <a:endCxn id="329" idx="2"/>
          </p:cNvCxnSpPr>
          <p:nvPr/>
        </p:nvCxnSpPr>
        <p:spPr>
          <a:xfrm flipV="1">
            <a:off x="8444493" y="5892756"/>
            <a:ext cx="0" cy="5483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Arrow Connector 331">
            <a:extLst>
              <a:ext uri="{FF2B5EF4-FFF2-40B4-BE49-F238E27FC236}">
                <a16:creationId xmlns:a16="http://schemas.microsoft.com/office/drawing/2014/main" id="{BD596E40-AF07-45A3-8636-5C5C38BEEBE0}"/>
              </a:ext>
            </a:extLst>
          </p:cNvPr>
          <p:cNvCxnSpPr>
            <a:cxnSpLocks/>
            <a:stCxn id="339" idx="0"/>
            <a:endCxn id="337" idx="2"/>
          </p:cNvCxnSpPr>
          <p:nvPr/>
        </p:nvCxnSpPr>
        <p:spPr>
          <a:xfrm flipV="1">
            <a:off x="7513627" y="6904364"/>
            <a:ext cx="0" cy="7513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Arrow Connector 332">
            <a:extLst>
              <a:ext uri="{FF2B5EF4-FFF2-40B4-BE49-F238E27FC236}">
                <a16:creationId xmlns:a16="http://schemas.microsoft.com/office/drawing/2014/main" id="{592BD371-FC49-41FC-9B4F-CE4814BD5C24}"/>
              </a:ext>
            </a:extLst>
          </p:cNvPr>
          <p:cNvCxnSpPr>
            <a:cxnSpLocks/>
            <a:stCxn id="340" idx="0"/>
            <a:endCxn id="338" idx="2"/>
          </p:cNvCxnSpPr>
          <p:nvPr/>
        </p:nvCxnSpPr>
        <p:spPr>
          <a:xfrm flipV="1">
            <a:off x="8444493" y="6902738"/>
            <a:ext cx="0" cy="7513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Arrow Connector 333">
            <a:extLst>
              <a:ext uri="{FF2B5EF4-FFF2-40B4-BE49-F238E27FC236}">
                <a16:creationId xmlns:a16="http://schemas.microsoft.com/office/drawing/2014/main" id="{4B7C41AD-6F9A-4837-B568-DEC3BEB0BEEA}"/>
              </a:ext>
            </a:extLst>
          </p:cNvPr>
          <p:cNvCxnSpPr>
            <a:cxnSpLocks/>
            <a:stCxn id="329" idx="1"/>
            <a:endCxn id="328" idx="3"/>
          </p:cNvCxnSpPr>
          <p:nvPr/>
        </p:nvCxnSpPr>
        <p:spPr>
          <a:xfrm flipH="1">
            <a:off x="7810216" y="5661924"/>
            <a:ext cx="369106" cy="16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34FE489E-4161-4700-9D0C-BD67406AF4F9}"/>
              </a:ext>
            </a:extLst>
          </p:cNvPr>
          <p:cNvCxnSpPr>
            <a:cxnSpLocks/>
            <a:stCxn id="338" idx="1"/>
            <a:endCxn id="337" idx="3"/>
          </p:cNvCxnSpPr>
          <p:nvPr/>
        </p:nvCxnSpPr>
        <p:spPr>
          <a:xfrm flipH="1">
            <a:off x="7810216" y="6671906"/>
            <a:ext cx="369106" cy="16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Arrow Connector 335">
            <a:extLst>
              <a:ext uri="{FF2B5EF4-FFF2-40B4-BE49-F238E27FC236}">
                <a16:creationId xmlns:a16="http://schemas.microsoft.com/office/drawing/2014/main" id="{B2C04D43-42E3-48FF-9A20-3E319F2A8838}"/>
              </a:ext>
            </a:extLst>
          </p:cNvPr>
          <p:cNvCxnSpPr>
            <a:cxnSpLocks/>
            <a:stCxn id="340" idx="1"/>
            <a:endCxn id="339" idx="3"/>
          </p:cNvCxnSpPr>
          <p:nvPr/>
        </p:nvCxnSpPr>
        <p:spPr>
          <a:xfrm flipH="1">
            <a:off x="7810216" y="7884933"/>
            <a:ext cx="369106" cy="16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TextBox 336">
            <a:extLst>
              <a:ext uri="{FF2B5EF4-FFF2-40B4-BE49-F238E27FC236}">
                <a16:creationId xmlns:a16="http://schemas.microsoft.com/office/drawing/2014/main" id="{EC387C6F-937C-4199-BEF8-C7A40A4417E1}"/>
              </a:ext>
            </a:extLst>
          </p:cNvPr>
          <p:cNvSpPr txBox="1"/>
          <p:nvPr/>
        </p:nvSpPr>
        <p:spPr>
          <a:xfrm>
            <a:off x="7217037" y="6442699"/>
            <a:ext cx="593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1: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2450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B02814A0-F1FE-4F8E-92D8-416FD5634B1C}"/>
              </a:ext>
            </a:extLst>
          </p:cNvPr>
          <p:cNvSpPr txBox="1"/>
          <p:nvPr/>
        </p:nvSpPr>
        <p:spPr>
          <a:xfrm>
            <a:off x="8179322" y="6441073"/>
            <a:ext cx="530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2: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1251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EF328754-2E16-46F2-BEB8-D372BA0B95C3}"/>
              </a:ext>
            </a:extLst>
          </p:cNvPr>
          <p:cNvSpPr txBox="1"/>
          <p:nvPr/>
        </p:nvSpPr>
        <p:spPr>
          <a:xfrm>
            <a:off x="7217037" y="7655726"/>
            <a:ext cx="593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3: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166</a:t>
            </a: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C9046E1D-279E-46EF-B77E-439FDE8E7D3E}"/>
              </a:ext>
            </a:extLst>
          </p:cNvPr>
          <p:cNvSpPr txBox="1"/>
          <p:nvPr/>
        </p:nvSpPr>
        <p:spPr>
          <a:xfrm>
            <a:off x="8179322" y="7654100"/>
            <a:ext cx="530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4: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73</a:t>
            </a:r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id="{2A8D9DF1-9BCE-4048-B3C2-1DC4ACF8A226}"/>
              </a:ext>
            </a:extLst>
          </p:cNvPr>
          <p:cNvSpPr txBox="1"/>
          <p:nvPr/>
        </p:nvSpPr>
        <p:spPr>
          <a:xfrm>
            <a:off x="7738745" y="1438254"/>
            <a:ext cx="593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0: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977</a:t>
            </a:r>
          </a:p>
        </p:txBody>
      </p:sp>
      <p:cxnSp>
        <p:nvCxnSpPr>
          <p:cNvPr id="373" name="Straight Arrow Connector 372">
            <a:extLst>
              <a:ext uri="{FF2B5EF4-FFF2-40B4-BE49-F238E27FC236}">
                <a16:creationId xmlns:a16="http://schemas.microsoft.com/office/drawing/2014/main" id="{002289FF-61A7-4975-B9D1-9728B712443E}"/>
              </a:ext>
            </a:extLst>
          </p:cNvPr>
          <p:cNvCxnSpPr>
            <a:cxnSpLocks/>
            <a:stCxn id="374" idx="0"/>
            <a:endCxn id="372" idx="2"/>
          </p:cNvCxnSpPr>
          <p:nvPr/>
        </p:nvCxnSpPr>
        <p:spPr>
          <a:xfrm flipV="1">
            <a:off x="8035335" y="1899919"/>
            <a:ext cx="0" cy="5335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TextBox 373">
            <a:extLst>
              <a:ext uri="{FF2B5EF4-FFF2-40B4-BE49-F238E27FC236}">
                <a16:creationId xmlns:a16="http://schemas.microsoft.com/office/drawing/2014/main" id="{0450F249-0B3C-49C7-A8E2-03BCA4639C6A}"/>
              </a:ext>
            </a:extLst>
          </p:cNvPr>
          <p:cNvSpPr txBox="1"/>
          <p:nvPr/>
        </p:nvSpPr>
        <p:spPr>
          <a:xfrm>
            <a:off x="7738745" y="2433448"/>
            <a:ext cx="593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1: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141</a:t>
            </a:r>
          </a:p>
        </p:txBody>
      </p:sp>
    </p:spTree>
    <p:extLst>
      <p:ext uri="{BB962C8B-B14F-4D97-AF65-F5344CB8AC3E}">
        <p14:creationId xmlns:p14="http://schemas.microsoft.com/office/powerpoint/2010/main" val="865836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</TotalTime>
  <Words>173</Words>
  <Application>Microsoft Office PowerPoint</Application>
  <PresentationFormat>Custom</PresentationFormat>
  <Paragraphs>79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Weber, Daniel</dc:creator>
  <cp:lastModifiedBy>Weber, Daniel</cp:lastModifiedBy>
  <cp:revision>9</cp:revision>
  <dcterms:created xsi:type="dcterms:W3CDTF">2022-11-04T16:17:47Z</dcterms:created>
  <dcterms:modified xsi:type="dcterms:W3CDTF">2022-11-07T20:41:56Z</dcterms:modified>
</cp:coreProperties>
</file>